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59"/>
  </p:notesMasterIdLst>
  <p:sldIdLst>
    <p:sldId id="256" r:id="rId2"/>
    <p:sldId id="285" r:id="rId3"/>
    <p:sldId id="259" r:id="rId4"/>
    <p:sldId id="277" r:id="rId5"/>
    <p:sldId id="306" r:id="rId6"/>
    <p:sldId id="265" r:id="rId7"/>
    <p:sldId id="286" r:id="rId8"/>
    <p:sldId id="289" r:id="rId9"/>
    <p:sldId id="292" r:id="rId10"/>
    <p:sldId id="258" r:id="rId11"/>
    <p:sldId id="266" r:id="rId12"/>
    <p:sldId id="269" r:id="rId13"/>
    <p:sldId id="291" r:id="rId14"/>
    <p:sldId id="273" r:id="rId15"/>
    <p:sldId id="294" r:id="rId16"/>
    <p:sldId id="298" r:id="rId17"/>
    <p:sldId id="267" r:id="rId18"/>
    <p:sldId id="301" r:id="rId19"/>
    <p:sldId id="299" r:id="rId20"/>
    <p:sldId id="314" r:id="rId21"/>
    <p:sldId id="257" r:id="rId22"/>
    <p:sldId id="304" r:id="rId23"/>
    <p:sldId id="311" r:id="rId24"/>
    <p:sldId id="302" r:id="rId25"/>
    <p:sldId id="303" r:id="rId26"/>
    <p:sldId id="315" r:id="rId27"/>
    <p:sldId id="313" r:id="rId28"/>
    <p:sldId id="307" r:id="rId29"/>
    <p:sldId id="305" r:id="rId30"/>
    <p:sldId id="309" r:id="rId31"/>
    <p:sldId id="308" r:id="rId32"/>
    <p:sldId id="297" r:id="rId33"/>
    <p:sldId id="287" r:id="rId34"/>
    <p:sldId id="283" r:id="rId35"/>
    <p:sldId id="260" r:id="rId36"/>
    <p:sldId id="261" r:id="rId37"/>
    <p:sldId id="262" r:id="rId38"/>
    <p:sldId id="263" r:id="rId39"/>
    <p:sldId id="264" r:id="rId40"/>
    <p:sldId id="288" r:id="rId41"/>
    <p:sldId id="290" r:id="rId42"/>
    <p:sldId id="295" r:id="rId43"/>
    <p:sldId id="296" r:id="rId44"/>
    <p:sldId id="284" r:id="rId45"/>
    <p:sldId id="270" r:id="rId46"/>
    <p:sldId id="271" r:id="rId47"/>
    <p:sldId id="272" r:id="rId48"/>
    <p:sldId id="293" r:id="rId49"/>
    <p:sldId id="274" r:id="rId50"/>
    <p:sldId id="275" r:id="rId51"/>
    <p:sldId id="276" r:id="rId52"/>
    <p:sldId id="310" r:id="rId53"/>
    <p:sldId id="278" r:id="rId54"/>
    <p:sldId id="279" r:id="rId55"/>
    <p:sldId id="280" r:id="rId56"/>
    <p:sldId id="281" r:id="rId57"/>
    <p:sldId id="282" r:id="rId5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Frank Ruhl Libre" panose="020B0604020202020204" charset="-79"/>
      <p:regular r:id="rId64"/>
      <p:bold r:id="rId65"/>
    </p:embeddedFont>
    <p:embeddedFont>
      <p:font typeface="Frank Ruhl Libre Light" panose="020B0604020202020204" charset="-79"/>
      <p:regular r:id="rId66"/>
      <p:bold r:id="rId67"/>
    </p:embeddedFont>
    <p:embeddedFont>
      <p:font typeface="IBM Plex Sans Condensed" panose="020B0604020202020204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6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AF6127-1581-4586-9C26-48F9836B3F51}" v="229" dt="2019-06-18T20:24:41.017"/>
  </p1510:revLst>
</p1510:revInfo>
</file>

<file path=ppt/tableStyles.xml><?xml version="1.0" encoding="utf-8"?>
<a:tblStyleLst xmlns:a="http://schemas.openxmlformats.org/drawingml/2006/main" def="{5B2DDE62-8CA0-4E31-82AE-18CE18134475}">
  <a:tblStyle styleId="{5B2DDE62-8CA0-4E31-82AE-18CE181344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838" autoAdjust="0"/>
    <p:restoredTop sz="94660"/>
  </p:normalViewPr>
  <p:slideViewPr>
    <p:cSldViewPr snapToGrid="0">
      <p:cViewPr varScale="1">
        <p:scale>
          <a:sx n="77" d="100"/>
          <a:sy n="77" d="100"/>
        </p:scale>
        <p:origin x="12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. ." userId="506c9196-6b39-4b24-951b-bc7ef1cacf11" providerId="ADAL" clId="{F4AF6127-1581-4586-9C26-48F9836B3F51}"/>
    <pc:docChg chg="undo redo custSel addSld delSld modSld sldOrd">
      <pc:chgData name=". ." userId="506c9196-6b39-4b24-951b-bc7ef1cacf11" providerId="ADAL" clId="{F4AF6127-1581-4586-9C26-48F9836B3F51}" dt="2019-06-18T22:24:37.306" v="7769"/>
      <pc:docMkLst>
        <pc:docMk/>
      </pc:docMkLst>
      <pc:sldChg chg="addSp delSp modSp">
        <pc:chgData name=". ." userId="506c9196-6b39-4b24-951b-bc7ef1cacf11" providerId="ADAL" clId="{F4AF6127-1581-4586-9C26-48F9836B3F51}" dt="2019-06-18T20:46:51.843" v="5356" actId="1076"/>
        <pc:sldMkLst>
          <pc:docMk/>
          <pc:sldMk cId="0" sldId="256"/>
        </pc:sldMkLst>
        <pc:grpChg chg="del">
          <ac:chgData name=". ." userId="506c9196-6b39-4b24-951b-bc7ef1cacf11" providerId="ADAL" clId="{F4AF6127-1581-4586-9C26-48F9836B3F51}" dt="2019-06-18T20:36:27.865" v="5347" actId="478"/>
          <ac:grpSpMkLst>
            <pc:docMk/>
            <pc:sldMk cId="0" sldId="256"/>
            <ac:grpSpMk id="69" creationId="{00000000-0000-0000-0000-000000000000}"/>
          </ac:grpSpMkLst>
        </pc:grpChg>
        <pc:picChg chg="add mod">
          <ac:chgData name=". ." userId="506c9196-6b39-4b24-951b-bc7ef1cacf11" providerId="ADAL" clId="{F4AF6127-1581-4586-9C26-48F9836B3F51}" dt="2019-06-18T20:46:51.843" v="5356" actId="1076"/>
          <ac:picMkLst>
            <pc:docMk/>
            <pc:sldMk cId="0" sldId="256"/>
            <ac:picMk id="3" creationId="{4F989009-5D65-4F34-99F7-DB40ED756D9A}"/>
          </ac:picMkLst>
        </pc:picChg>
      </pc:sldChg>
      <pc:sldChg chg="addSp delSp modSp ord modAnim modNotesTx">
        <pc:chgData name=". ." userId="506c9196-6b39-4b24-951b-bc7ef1cacf11" providerId="ADAL" clId="{F4AF6127-1581-4586-9C26-48F9836B3F51}" dt="2019-06-18T21:15:26.776" v="6654"/>
        <pc:sldMkLst>
          <pc:docMk/>
          <pc:sldMk cId="0" sldId="257"/>
        </pc:sldMkLst>
        <pc:spChg chg="add del mod">
          <ac:chgData name=". ." userId="506c9196-6b39-4b24-951b-bc7ef1cacf11" providerId="ADAL" clId="{F4AF6127-1581-4586-9C26-48F9836B3F51}" dt="2019-06-18T02:37:13.765" v="2654" actId="478"/>
          <ac:spMkLst>
            <pc:docMk/>
            <pc:sldMk cId="0" sldId="257"/>
            <ac:spMk id="3" creationId="{30C3F135-D135-45F5-9597-CF97472C20EA}"/>
          </ac:spMkLst>
        </pc:spChg>
        <pc:spChg chg="add mod">
          <ac:chgData name=". ." userId="506c9196-6b39-4b24-951b-bc7ef1cacf11" providerId="ADAL" clId="{F4AF6127-1581-4586-9C26-48F9836B3F51}" dt="2019-06-18T02:37:06.554" v="2653" actId="1076"/>
          <ac:spMkLst>
            <pc:docMk/>
            <pc:sldMk cId="0" sldId="257"/>
            <ac:spMk id="4" creationId="{53896E5C-BA3E-4B97-A54B-C512FBDF34F0}"/>
          </ac:spMkLst>
        </pc:spChg>
        <pc:spChg chg="add mod">
          <ac:chgData name=". ." userId="506c9196-6b39-4b24-951b-bc7ef1cacf11" providerId="ADAL" clId="{F4AF6127-1581-4586-9C26-48F9836B3F51}" dt="2019-06-18T21:09:09.312" v="6307" actId="20577"/>
          <ac:spMkLst>
            <pc:docMk/>
            <pc:sldMk cId="0" sldId="257"/>
            <ac:spMk id="10" creationId="{43BD8351-81DC-4F8D-AE2B-C7657F351749}"/>
          </ac:spMkLst>
        </pc:spChg>
        <pc:spChg chg="add mod">
          <ac:chgData name=". ." userId="506c9196-6b39-4b24-951b-bc7ef1cacf11" providerId="ADAL" clId="{F4AF6127-1581-4586-9C26-48F9836B3F51}" dt="2019-06-18T02:46:16.294" v="2938" actId="1076"/>
          <ac:spMkLst>
            <pc:docMk/>
            <pc:sldMk cId="0" sldId="257"/>
            <ac:spMk id="11" creationId="{F1A38F91-FEBF-41CA-A255-378685DA304D}"/>
          </ac:spMkLst>
        </pc:spChg>
        <pc:spChg chg="add del">
          <ac:chgData name=". ." userId="506c9196-6b39-4b24-951b-bc7ef1cacf11" providerId="ADAL" clId="{F4AF6127-1581-4586-9C26-48F9836B3F51}" dt="2019-06-18T02:42:54.037" v="2844"/>
          <ac:spMkLst>
            <pc:docMk/>
            <pc:sldMk cId="0" sldId="257"/>
            <ac:spMk id="12" creationId="{24977081-D313-462B-AEE5-14044D150629}"/>
          </ac:spMkLst>
        </pc:spChg>
        <pc:spChg chg="add mod">
          <ac:chgData name=". ." userId="506c9196-6b39-4b24-951b-bc7ef1cacf11" providerId="ADAL" clId="{F4AF6127-1581-4586-9C26-48F9836B3F51}" dt="2019-06-18T02:49:20.247" v="2941" actId="1076"/>
          <ac:spMkLst>
            <pc:docMk/>
            <pc:sldMk cId="0" sldId="257"/>
            <ac:spMk id="13" creationId="{B5DBC7EE-4E50-492B-BD47-83CA6B5A966F}"/>
          </ac:spMkLst>
        </pc:spChg>
        <pc:spChg chg="mod">
          <ac:chgData name=". ." userId="506c9196-6b39-4b24-951b-bc7ef1cacf11" providerId="ADAL" clId="{F4AF6127-1581-4586-9C26-48F9836B3F51}" dt="2019-06-18T02:50:33.646" v="2951" actId="20577"/>
          <ac:spMkLst>
            <pc:docMk/>
            <pc:sldMk cId="0" sldId="257"/>
            <ac:spMk id="81" creationId="{00000000-0000-0000-0000-000000000000}"/>
          </ac:spMkLst>
        </pc:spChg>
        <pc:spChg chg="mod">
          <ac:chgData name=". ." userId="506c9196-6b39-4b24-951b-bc7ef1cacf11" providerId="ADAL" clId="{F4AF6127-1581-4586-9C26-48F9836B3F51}" dt="2019-06-18T02:41:09.349" v="2821" actId="1076"/>
          <ac:spMkLst>
            <pc:docMk/>
            <pc:sldMk cId="0" sldId="257"/>
            <ac:spMk id="82" creationId="{00000000-0000-0000-0000-000000000000}"/>
          </ac:spMkLst>
        </pc:spChg>
        <pc:spChg chg="mod">
          <ac:chgData name=". ." userId="506c9196-6b39-4b24-951b-bc7ef1cacf11" providerId="ADAL" clId="{F4AF6127-1581-4586-9C26-48F9836B3F51}" dt="2019-06-18T02:40:53.852" v="2817" actId="403"/>
          <ac:spMkLst>
            <pc:docMk/>
            <pc:sldMk cId="0" sldId="257"/>
            <ac:spMk id="83" creationId="{00000000-0000-0000-0000-000000000000}"/>
          </ac:spMkLst>
        </pc:spChg>
        <pc:spChg chg="del">
          <ac:chgData name=". ." userId="506c9196-6b39-4b24-951b-bc7ef1cacf11" providerId="ADAL" clId="{F4AF6127-1581-4586-9C26-48F9836B3F51}" dt="2019-06-18T02:36:30.058" v="2643" actId="478"/>
          <ac:spMkLst>
            <pc:docMk/>
            <pc:sldMk cId="0" sldId="257"/>
            <ac:spMk id="84" creationId="{00000000-0000-0000-0000-000000000000}"/>
          </ac:spMkLst>
        </pc:spChg>
      </pc:sldChg>
      <pc:sldChg chg="modSp">
        <pc:chgData name=". ." userId="506c9196-6b39-4b24-951b-bc7ef1cacf11" providerId="ADAL" clId="{F4AF6127-1581-4586-9C26-48F9836B3F51}" dt="2019-06-18T22:22:19.249" v="7768" actId="20577"/>
        <pc:sldMkLst>
          <pc:docMk/>
          <pc:sldMk cId="0" sldId="258"/>
        </pc:sldMkLst>
        <pc:spChg chg="mod">
          <ac:chgData name=". ." userId="506c9196-6b39-4b24-951b-bc7ef1cacf11" providerId="ADAL" clId="{F4AF6127-1581-4586-9C26-48F9836B3F51}" dt="2019-06-18T21:15:02.096" v="6653" actId="20577"/>
          <ac:spMkLst>
            <pc:docMk/>
            <pc:sldMk cId="0" sldId="258"/>
            <ac:spMk id="90" creationId="{00000000-0000-0000-0000-000000000000}"/>
          </ac:spMkLst>
        </pc:spChg>
        <pc:spChg chg="mod">
          <ac:chgData name=". ." userId="506c9196-6b39-4b24-951b-bc7ef1cacf11" providerId="ADAL" clId="{F4AF6127-1581-4586-9C26-48F9836B3F51}" dt="2019-06-18T22:22:19.249" v="7768" actId="20577"/>
          <ac:spMkLst>
            <pc:docMk/>
            <pc:sldMk cId="0" sldId="258"/>
            <ac:spMk id="91" creationId="{00000000-0000-0000-0000-000000000000}"/>
          </ac:spMkLst>
        </pc:spChg>
      </pc:sldChg>
      <pc:sldChg chg="addSp delSp modSp">
        <pc:chgData name=". ." userId="506c9196-6b39-4b24-951b-bc7ef1cacf11" providerId="ADAL" clId="{F4AF6127-1581-4586-9C26-48F9836B3F51}" dt="2019-06-18T21:01:39.302" v="6186" actId="478"/>
        <pc:sldMkLst>
          <pc:docMk/>
          <pc:sldMk cId="0" sldId="259"/>
        </pc:sldMkLst>
        <pc:spChg chg="add mod">
          <ac:chgData name=". ." userId="506c9196-6b39-4b24-951b-bc7ef1cacf11" providerId="ADAL" clId="{F4AF6127-1581-4586-9C26-48F9836B3F51}" dt="2019-06-18T21:01:39.302" v="6186" actId="478"/>
          <ac:spMkLst>
            <pc:docMk/>
            <pc:sldMk cId="0" sldId="259"/>
            <ac:spMk id="3" creationId="{E72DF31E-8D5E-4C8C-B1C3-169683C140FA}"/>
          </ac:spMkLst>
        </pc:spChg>
        <pc:spChg chg="del">
          <ac:chgData name=". ." userId="506c9196-6b39-4b24-951b-bc7ef1cacf11" providerId="ADAL" clId="{F4AF6127-1581-4586-9C26-48F9836B3F51}" dt="2019-06-18T21:01:39.302" v="6186" actId="478"/>
          <ac:spMkLst>
            <pc:docMk/>
            <pc:sldMk cId="0" sldId="259"/>
            <ac:spMk id="99" creationId="{00000000-0000-0000-0000-000000000000}"/>
          </ac:spMkLst>
        </pc:spChg>
      </pc:sldChg>
      <pc:sldChg chg="modTransition">
        <pc:chgData name=". ." userId="506c9196-6b39-4b24-951b-bc7ef1cacf11" providerId="ADAL" clId="{F4AF6127-1581-4586-9C26-48F9836B3F51}" dt="2019-06-18T22:24:37.306" v="7769"/>
        <pc:sldMkLst>
          <pc:docMk/>
          <pc:sldMk cId="0" sldId="260"/>
        </pc:sldMkLst>
      </pc:sldChg>
      <pc:sldChg chg="modTransition">
        <pc:chgData name=". ." userId="506c9196-6b39-4b24-951b-bc7ef1cacf11" providerId="ADAL" clId="{F4AF6127-1581-4586-9C26-48F9836B3F51}" dt="2019-06-18T22:24:37.306" v="7769"/>
        <pc:sldMkLst>
          <pc:docMk/>
          <pc:sldMk cId="0" sldId="261"/>
        </pc:sldMkLst>
      </pc:sldChg>
      <pc:sldChg chg="modTransition">
        <pc:chgData name=". ." userId="506c9196-6b39-4b24-951b-bc7ef1cacf11" providerId="ADAL" clId="{F4AF6127-1581-4586-9C26-48F9836B3F51}" dt="2019-06-18T22:24:37.306" v="7769"/>
        <pc:sldMkLst>
          <pc:docMk/>
          <pc:sldMk cId="0" sldId="262"/>
        </pc:sldMkLst>
      </pc:sldChg>
      <pc:sldChg chg="modTransition">
        <pc:chgData name=". ." userId="506c9196-6b39-4b24-951b-bc7ef1cacf11" providerId="ADAL" clId="{F4AF6127-1581-4586-9C26-48F9836B3F51}" dt="2019-06-18T22:24:37.306" v="7769"/>
        <pc:sldMkLst>
          <pc:docMk/>
          <pc:sldMk cId="0" sldId="263"/>
        </pc:sldMkLst>
      </pc:sldChg>
      <pc:sldChg chg="modTransition">
        <pc:chgData name=". ." userId="506c9196-6b39-4b24-951b-bc7ef1cacf11" providerId="ADAL" clId="{F4AF6127-1581-4586-9C26-48F9836B3F51}" dt="2019-06-18T22:24:37.306" v="7769"/>
        <pc:sldMkLst>
          <pc:docMk/>
          <pc:sldMk cId="0" sldId="264"/>
        </pc:sldMkLst>
      </pc:sldChg>
      <pc:sldChg chg="addSp delSp modSp ord">
        <pc:chgData name=". ." userId="506c9196-6b39-4b24-951b-bc7ef1cacf11" providerId="ADAL" clId="{F4AF6127-1581-4586-9C26-48F9836B3F51}" dt="2019-06-18T21:05:31.821" v="6232" actId="20577"/>
        <pc:sldMkLst>
          <pc:docMk/>
          <pc:sldMk cId="0" sldId="265"/>
        </pc:sldMkLst>
        <pc:spChg chg="add del mod">
          <ac:chgData name=". ." userId="506c9196-6b39-4b24-951b-bc7ef1cacf11" providerId="ADAL" clId="{F4AF6127-1581-4586-9C26-48F9836B3F51}" dt="2019-06-18T21:05:10.510" v="6209" actId="478"/>
          <ac:spMkLst>
            <pc:docMk/>
            <pc:sldMk cId="0" sldId="265"/>
            <ac:spMk id="6" creationId="{C889F8BC-6144-42F1-8E2E-ED53557F0048}"/>
          </ac:spMkLst>
        </pc:spChg>
        <pc:spChg chg="mod">
          <ac:chgData name=". ." userId="506c9196-6b39-4b24-951b-bc7ef1cacf11" providerId="ADAL" clId="{F4AF6127-1581-4586-9C26-48F9836B3F51}" dt="2019-06-18T20:56:48.466" v="5802" actId="20577"/>
          <ac:spMkLst>
            <pc:docMk/>
            <pc:sldMk cId="0" sldId="265"/>
            <ac:spMk id="154" creationId="{00000000-0000-0000-0000-000000000000}"/>
          </ac:spMkLst>
        </pc:spChg>
        <pc:spChg chg="mod">
          <ac:chgData name=". ." userId="506c9196-6b39-4b24-951b-bc7ef1cacf11" providerId="ADAL" clId="{F4AF6127-1581-4586-9C26-48F9836B3F51}" dt="2019-06-18T21:05:31.821" v="6232" actId="20577"/>
          <ac:spMkLst>
            <pc:docMk/>
            <pc:sldMk cId="0" sldId="265"/>
            <ac:spMk id="155" creationId="{00000000-0000-0000-0000-000000000000}"/>
          </ac:spMkLst>
        </pc:spChg>
        <pc:spChg chg="mod">
          <ac:chgData name=". ." userId="506c9196-6b39-4b24-951b-bc7ef1cacf11" providerId="ADAL" clId="{F4AF6127-1581-4586-9C26-48F9836B3F51}" dt="2019-06-17T15:15:11.670" v="893" actId="1076"/>
          <ac:spMkLst>
            <pc:docMk/>
            <pc:sldMk cId="0" sldId="265"/>
            <ac:spMk id="157" creationId="{00000000-0000-0000-0000-000000000000}"/>
          </ac:spMkLst>
        </pc:spChg>
        <pc:picChg chg="mod">
          <ac:chgData name=". ." userId="506c9196-6b39-4b24-951b-bc7ef1cacf11" providerId="ADAL" clId="{F4AF6127-1581-4586-9C26-48F9836B3F51}" dt="2019-06-17T15:18:14.370" v="969" actId="1076"/>
          <ac:picMkLst>
            <pc:docMk/>
            <pc:sldMk cId="0" sldId="265"/>
            <ac:picMk id="156" creationId="{00000000-0000-0000-0000-000000000000}"/>
          </ac:picMkLst>
        </pc:picChg>
      </pc:sldChg>
      <pc:sldChg chg="delSp modSp ord">
        <pc:chgData name=". ." userId="506c9196-6b39-4b24-951b-bc7ef1cacf11" providerId="ADAL" clId="{F4AF6127-1581-4586-9C26-48F9836B3F51}" dt="2019-06-17T15:18:23.111" v="970" actId="1076"/>
        <pc:sldMkLst>
          <pc:docMk/>
          <pc:sldMk cId="0" sldId="266"/>
        </pc:sldMkLst>
        <pc:spChg chg="del">
          <ac:chgData name=". ." userId="506c9196-6b39-4b24-951b-bc7ef1cacf11" providerId="ADAL" clId="{F4AF6127-1581-4586-9C26-48F9836B3F51}" dt="2019-06-17T15:16:24.990" v="902" actId="478"/>
          <ac:spMkLst>
            <pc:docMk/>
            <pc:sldMk cId="0" sldId="266"/>
            <ac:spMk id="164" creationId="{00000000-0000-0000-0000-000000000000}"/>
          </ac:spMkLst>
        </pc:spChg>
        <pc:picChg chg="mod">
          <ac:chgData name=". ." userId="506c9196-6b39-4b24-951b-bc7ef1cacf11" providerId="ADAL" clId="{F4AF6127-1581-4586-9C26-48F9836B3F51}" dt="2019-06-17T15:18:23.111" v="970" actId="1076"/>
          <ac:picMkLst>
            <pc:docMk/>
            <pc:sldMk cId="0" sldId="266"/>
            <ac:picMk id="163" creationId="{00000000-0000-0000-0000-000000000000}"/>
          </ac:picMkLst>
        </pc:picChg>
      </pc:sldChg>
      <pc:sldChg chg="modSp ord">
        <pc:chgData name=". ." userId="506c9196-6b39-4b24-951b-bc7ef1cacf11" providerId="ADAL" clId="{F4AF6127-1581-4586-9C26-48F9836B3F51}" dt="2019-06-18T21:11:34.160" v="6569" actId="1076"/>
        <pc:sldMkLst>
          <pc:docMk/>
          <pc:sldMk cId="0" sldId="267"/>
        </pc:sldMkLst>
        <pc:spChg chg="mod">
          <ac:chgData name=". ." userId="506c9196-6b39-4b24-951b-bc7ef1cacf11" providerId="ADAL" clId="{F4AF6127-1581-4586-9C26-48F9836B3F51}" dt="2019-06-18T21:11:34.160" v="6569" actId="1076"/>
          <ac:spMkLst>
            <pc:docMk/>
            <pc:sldMk cId="0" sldId="267"/>
            <ac:spMk id="169" creationId="{00000000-0000-0000-0000-000000000000}"/>
          </ac:spMkLst>
        </pc:spChg>
        <pc:spChg chg="mod">
          <ac:chgData name=". ." userId="506c9196-6b39-4b24-951b-bc7ef1cacf11" providerId="ADAL" clId="{F4AF6127-1581-4586-9C26-48F9836B3F51}" dt="2019-06-18T02:23:19.119" v="2333" actId="20577"/>
          <ac:spMkLst>
            <pc:docMk/>
            <pc:sldMk cId="0" sldId="267"/>
            <ac:spMk id="173" creationId="{00000000-0000-0000-0000-000000000000}"/>
          </ac:spMkLst>
        </pc:spChg>
        <pc:spChg chg="mod">
          <ac:chgData name=". ." userId="506c9196-6b39-4b24-951b-bc7ef1cacf11" providerId="ADAL" clId="{F4AF6127-1581-4586-9C26-48F9836B3F51}" dt="2019-06-18T21:10:26.910" v="6434" actId="20577"/>
          <ac:spMkLst>
            <pc:docMk/>
            <pc:sldMk cId="0" sldId="267"/>
            <ac:spMk id="174" creationId="{00000000-0000-0000-0000-000000000000}"/>
          </ac:spMkLst>
        </pc:spChg>
        <pc:spChg chg="mod">
          <ac:chgData name=". ." userId="506c9196-6b39-4b24-951b-bc7ef1cacf11" providerId="ADAL" clId="{F4AF6127-1581-4586-9C26-48F9836B3F51}" dt="2019-06-18T02:22:51.967" v="2295" actId="20577"/>
          <ac:spMkLst>
            <pc:docMk/>
            <pc:sldMk cId="0" sldId="267"/>
            <ac:spMk id="177" creationId="{00000000-0000-0000-0000-000000000000}"/>
          </ac:spMkLst>
        </pc:spChg>
        <pc:spChg chg="mod">
          <ac:chgData name=". ." userId="506c9196-6b39-4b24-951b-bc7ef1cacf11" providerId="ADAL" clId="{F4AF6127-1581-4586-9C26-48F9836B3F51}" dt="2019-06-18T21:10:01.570" v="6359" actId="20577"/>
          <ac:spMkLst>
            <pc:docMk/>
            <pc:sldMk cId="0" sldId="267"/>
            <ac:spMk id="178" creationId="{00000000-0000-0000-0000-000000000000}"/>
          </ac:spMkLst>
        </pc:spChg>
        <pc:spChg chg="mod">
          <ac:chgData name=". ." userId="506c9196-6b39-4b24-951b-bc7ef1cacf11" providerId="ADAL" clId="{F4AF6127-1581-4586-9C26-48F9836B3F51}" dt="2019-06-18T21:10:43.461" v="6491" actId="20577"/>
          <ac:spMkLst>
            <pc:docMk/>
            <pc:sldMk cId="0" sldId="267"/>
            <ac:spMk id="181" creationId="{00000000-0000-0000-0000-000000000000}"/>
          </ac:spMkLst>
        </pc:spChg>
        <pc:spChg chg="mod">
          <ac:chgData name=". ." userId="506c9196-6b39-4b24-951b-bc7ef1cacf11" providerId="ADAL" clId="{F4AF6127-1581-4586-9C26-48F9836B3F51}" dt="2019-06-18T21:11:15.861" v="6565" actId="20577"/>
          <ac:spMkLst>
            <pc:docMk/>
            <pc:sldMk cId="0" sldId="267"/>
            <ac:spMk id="182" creationId="{00000000-0000-0000-0000-000000000000}"/>
          </ac:spMkLst>
        </pc:spChg>
      </pc:sldChg>
      <pc:sldChg chg="addSp delSp modSp del ord">
        <pc:chgData name=". ." userId="506c9196-6b39-4b24-951b-bc7ef1cacf11" providerId="ADAL" clId="{F4AF6127-1581-4586-9C26-48F9836B3F51}" dt="2019-06-18T03:11:25.965" v="3427" actId="47"/>
        <pc:sldMkLst>
          <pc:docMk/>
          <pc:sldMk cId="0" sldId="268"/>
        </pc:sldMkLst>
        <pc:spChg chg="add mod">
          <ac:chgData name=". ." userId="506c9196-6b39-4b24-951b-bc7ef1cacf11" providerId="ADAL" clId="{F4AF6127-1581-4586-9C26-48F9836B3F51}" dt="2019-06-18T03:00:47.840" v="3179" actId="20577"/>
          <ac:spMkLst>
            <pc:docMk/>
            <pc:sldMk cId="0" sldId="268"/>
            <ac:spMk id="2" creationId="{925760F7-2464-4F27-AC6C-86F524A8C939}"/>
          </ac:spMkLst>
        </pc:spChg>
        <pc:spChg chg="add mod">
          <ac:chgData name=". ." userId="506c9196-6b39-4b24-951b-bc7ef1cacf11" providerId="ADAL" clId="{F4AF6127-1581-4586-9C26-48F9836B3F51}" dt="2019-06-18T03:01:15.302" v="3192" actId="1076"/>
          <ac:spMkLst>
            <pc:docMk/>
            <pc:sldMk cId="0" sldId="268"/>
            <ac:spMk id="8" creationId="{E73B820F-544A-4B3C-B026-906BDF34D9D8}"/>
          </ac:spMkLst>
        </pc:spChg>
        <pc:spChg chg="mod">
          <ac:chgData name=". ." userId="506c9196-6b39-4b24-951b-bc7ef1cacf11" providerId="ADAL" clId="{F4AF6127-1581-4586-9C26-48F9836B3F51}" dt="2019-06-18T02:59:46.233" v="3158" actId="1076"/>
          <ac:spMkLst>
            <pc:docMk/>
            <pc:sldMk cId="0" sldId="268"/>
            <ac:spMk id="193" creationId="{00000000-0000-0000-0000-000000000000}"/>
          </ac:spMkLst>
        </pc:spChg>
        <pc:graphicFrameChg chg="add del mod">
          <ac:chgData name=". ." userId="506c9196-6b39-4b24-951b-bc7ef1cacf11" providerId="ADAL" clId="{F4AF6127-1581-4586-9C26-48F9836B3F51}" dt="2019-06-18T02:57:18.096" v="3082" actId="478"/>
          <ac:graphicFrameMkLst>
            <pc:docMk/>
            <pc:sldMk cId="0" sldId="268"/>
            <ac:graphicFrameMk id="5" creationId="{7BB53D66-F730-4A0C-A611-B0622EEE23E3}"/>
          </ac:graphicFrameMkLst>
        </pc:graphicFrameChg>
        <pc:graphicFrameChg chg="add mod modGraphic">
          <ac:chgData name=". ." userId="506c9196-6b39-4b24-951b-bc7ef1cacf11" providerId="ADAL" clId="{F4AF6127-1581-4586-9C26-48F9836B3F51}" dt="2019-06-18T02:59:20.101" v="3131" actId="1076"/>
          <ac:graphicFrameMkLst>
            <pc:docMk/>
            <pc:sldMk cId="0" sldId="268"/>
            <ac:graphicFrameMk id="6" creationId="{1B277AD1-A783-440B-8A99-FDDEB1E1364A}"/>
          </ac:graphicFrameMkLst>
        </pc:graphicFrameChg>
        <pc:graphicFrameChg chg="mod modGraphic">
          <ac:chgData name=". ." userId="506c9196-6b39-4b24-951b-bc7ef1cacf11" providerId="ADAL" clId="{F4AF6127-1581-4586-9C26-48F9836B3F51}" dt="2019-06-18T02:59:57.137" v="3161" actId="1037"/>
          <ac:graphicFrameMkLst>
            <pc:docMk/>
            <pc:sldMk cId="0" sldId="268"/>
            <ac:graphicFrameMk id="194" creationId="{00000000-0000-0000-0000-000000000000}"/>
          </ac:graphicFrameMkLst>
        </pc:graphicFrameChg>
      </pc:sldChg>
      <pc:sldChg chg="addSp delSp modSp">
        <pc:chgData name=". ." userId="506c9196-6b39-4b24-951b-bc7ef1cacf11" providerId="ADAL" clId="{F4AF6127-1581-4586-9C26-48F9836B3F51}" dt="2019-06-17T15:11:47.690" v="818" actId="1076"/>
        <pc:sldMkLst>
          <pc:docMk/>
          <pc:sldMk cId="0" sldId="269"/>
        </pc:sldMkLst>
        <pc:spChg chg="mod">
          <ac:chgData name=". ." userId="506c9196-6b39-4b24-951b-bc7ef1cacf11" providerId="ADAL" clId="{F4AF6127-1581-4586-9C26-48F9836B3F51}" dt="2019-06-17T15:11:47.690" v="818" actId="1076"/>
          <ac:spMkLst>
            <pc:docMk/>
            <pc:sldMk cId="0" sldId="269"/>
            <ac:spMk id="202" creationId="{00000000-0000-0000-0000-000000000000}"/>
          </ac:spMkLst>
        </pc:spChg>
        <pc:picChg chg="add del mod">
          <ac:chgData name=". ." userId="506c9196-6b39-4b24-951b-bc7ef1cacf11" providerId="ADAL" clId="{F4AF6127-1581-4586-9C26-48F9836B3F51}" dt="2019-06-17T15:11:23.824" v="805" actId="478"/>
          <ac:picMkLst>
            <pc:docMk/>
            <pc:sldMk cId="0" sldId="269"/>
            <ac:picMk id="3" creationId="{AA554C39-6FCF-43C9-AACB-06AAF45B0851}"/>
          </ac:picMkLst>
        </pc:picChg>
      </pc:sldChg>
      <pc:sldChg chg="modTransition">
        <pc:chgData name=". ." userId="506c9196-6b39-4b24-951b-bc7ef1cacf11" providerId="ADAL" clId="{F4AF6127-1581-4586-9C26-48F9836B3F51}" dt="2019-06-18T22:24:37.306" v="7769"/>
        <pc:sldMkLst>
          <pc:docMk/>
          <pc:sldMk cId="0" sldId="270"/>
        </pc:sldMkLst>
      </pc:sldChg>
      <pc:sldChg chg="modTransition">
        <pc:chgData name=". ." userId="506c9196-6b39-4b24-951b-bc7ef1cacf11" providerId="ADAL" clId="{F4AF6127-1581-4586-9C26-48F9836B3F51}" dt="2019-06-18T22:24:37.306" v="7769"/>
        <pc:sldMkLst>
          <pc:docMk/>
          <pc:sldMk cId="0" sldId="271"/>
        </pc:sldMkLst>
      </pc:sldChg>
      <pc:sldChg chg="modTransition">
        <pc:chgData name=". ." userId="506c9196-6b39-4b24-951b-bc7ef1cacf11" providerId="ADAL" clId="{F4AF6127-1581-4586-9C26-48F9836B3F51}" dt="2019-06-18T22:24:37.306" v="7769"/>
        <pc:sldMkLst>
          <pc:docMk/>
          <pc:sldMk cId="0" sldId="272"/>
        </pc:sldMkLst>
      </pc:sldChg>
      <pc:sldChg chg="addSp modSp ord">
        <pc:chgData name=". ." userId="506c9196-6b39-4b24-951b-bc7ef1cacf11" providerId="ADAL" clId="{F4AF6127-1581-4586-9C26-48F9836B3F51}" dt="2019-06-17T16:27:57.831" v="1683" actId="1076"/>
        <pc:sldMkLst>
          <pc:docMk/>
          <pc:sldMk cId="0" sldId="273"/>
        </pc:sldMkLst>
        <pc:spChg chg="add mod">
          <ac:chgData name=". ." userId="506c9196-6b39-4b24-951b-bc7ef1cacf11" providerId="ADAL" clId="{F4AF6127-1581-4586-9C26-48F9836B3F51}" dt="2019-06-17T16:26:47.734" v="1660" actId="571"/>
          <ac:spMkLst>
            <pc:docMk/>
            <pc:sldMk cId="0" sldId="273"/>
            <ac:spMk id="10" creationId="{181DB6A4-B5C6-46D0-8C26-5FF5E01B4387}"/>
          </ac:spMkLst>
        </pc:spChg>
        <pc:spChg chg="add mod">
          <ac:chgData name=". ." userId="506c9196-6b39-4b24-951b-bc7ef1cacf11" providerId="ADAL" clId="{F4AF6127-1581-4586-9C26-48F9836B3F51}" dt="2019-06-17T16:26:47.734" v="1660" actId="571"/>
          <ac:spMkLst>
            <pc:docMk/>
            <pc:sldMk cId="0" sldId="273"/>
            <ac:spMk id="11" creationId="{02A0128B-7F7D-4CED-BE8D-F0162EF08939}"/>
          </ac:spMkLst>
        </pc:spChg>
        <pc:spChg chg="add mod">
          <ac:chgData name=". ." userId="506c9196-6b39-4b24-951b-bc7ef1cacf11" providerId="ADAL" clId="{F4AF6127-1581-4586-9C26-48F9836B3F51}" dt="2019-06-17T16:26:47.734" v="1660" actId="571"/>
          <ac:spMkLst>
            <pc:docMk/>
            <pc:sldMk cId="0" sldId="273"/>
            <ac:spMk id="12" creationId="{94BE835C-C94F-43E9-8DDC-EC85AA3F0F76}"/>
          </ac:spMkLst>
        </pc:spChg>
        <pc:spChg chg="add mod">
          <ac:chgData name=". ." userId="506c9196-6b39-4b24-951b-bc7ef1cacf11" providerId="ADAL" clId="{F4AF6127-1581-4586-9C26-48F9836B3F51}" dt="2019-06-17T16:26:47.734" v="1660" actId="571"/>
          <ac:spMkLst>
            <pc:docMk/>
            <pc:sldMk cId="0" sldId="273"/>
            <ac:spMk id="13" creationId="{972AF62A-716B-43B2-AE37-1D62405AC08A}"/>
          </ac:spMkLst>
        </pc:spChg>
        <pc:spChg chg="add mod">
          <ac:chgData name=". ." userId="506c9196-6b39-4b24-951b-bc7ef1cacf11" providerId="ADAL" clId="{F4AF6127-1581-4586-9C26-48F9836B3F51}" dt="2019-06-17T16:26:47.734" v="1660" actId="571"/>
          <ac:spMkLst>
            <pc:docMk/>
            <pc:sldMk cId="0" sldId="273"/>
            <ac:spMk id="14" creationId="{9B75136D-91F9-4929-B8C5-5409387DC1CD}"/>
          </ac:spMkLst>
        </pc:spChg>
        <pc:spChg chg="add mod">
          <ac:chgData name=". ." userId="506c9196-6b39-4b24-951b-bc7ef1cacf11" providerId="ADAL" clId="{F4AF6127-1581-4586-9C26-48F9836B3F51}" dt="2019-06-17T16:27:42.664" v="1680" actId="1076"/>
          <ac:spMkLst>
            <pc:docMk/>
            <pc:sldMk cId="0" sldId="273"/>
            <ac:spMk id="15" creationId="{E4822A70-830C-4BB5-9DB8-C46E168AA7C7}"/>
          </ac:spMkLst>
        </pc:spChg>
        <pc:spChg chg="add mod">
          <ac:chgData name=". ." userId="506c9196-6b39-4b24-951b-bc7ef1cacf11" providerId="ADAL" clId="{F4AF6127-1581-4586-9C26-48F9836B3F51}" dt="2019-06-17T16:27:42.664" v="1680" actId="1076"/>
          <ac:spMkLst>
            <pc:docMk/>
            <pc:sldMk cId="0" sldId="273"/>
            <ac:spMk id="16" creationId="{895A45C8-13FB-4EE8-BBC9-B7EAEF15736C}"/>
          </ac:spMkLst>
        </pc:spChg>
        <pc:spChg chg="add mod">
          <ac:chgData name=". ." userId="506c9196-6b39-4b24-951b-bc7ef1cacf11" providerId="ADAL" clId="{F4AF6127-1581-4586-9C26-48F9836B3F51}" dt="2019-06-17T16:27:42.664" v="1680" actId="1076"/>
          <ac:spMkLst>
            <pc:docMk/>
            <pc:sldMk cId="0" sldId="273"/>
            <ac:spMk id="17" creationId="{2F8B9D7F-CF30-48AB-B60F-D096A3ACB3A5}"/>
          </ac:spMkLst>
        </pc:spChg>
        <pc:spChg chg="add mod">
          <ac:chgData name=". ." userId="506c9196-6b39-4b24-951b-bc7ef1cacf11" providerId="ADAL" clId="{F4AF6127-1581-4586-9C26-48F9836B3F51}" dt="2019-06-17T16:27:42.664" v="1680" actId="1076"/>
          <ac:spMkLst>
            <pc:docMk/>
            <pc:sldMk cId="0" sldId="273"/>
            <ac:spMk id="18" creationId="{7A68D53C-0364-4FB8-B5A3-A5426651B1E1}"/>
          </ac:spMkLst>
        </pc:spChg>
        <pc:spChg chg="add mod">
          <ac:chgData name=". ." userId="506c9196-6b39-4b24-951b-bc7ef1cacf11" providerId="ADAL" clId="{F4AF6127-1581-4586-9C26-48F9836B3F51}" dt="2019-06-17T16:27:42.664" v="1680" actId="1076"/>
          <ac:spMkLst>
            <pc:docMk/>
            <pc:sldMk cId="0" sldId="273"/>
            <ac:spMk id="19" creationId="{2550078D-2797-432E-93D3-B3000D0B5565}"/>
          </ac:spMkLst>
        </pc:spChg>
        <pc:spChg chg="add mod">
          <ac:chgData name=". ." userId="506c9196-6b39-4b24-951b-bc7ef1cacf11" providerId="ADAL" clId="{F4AF6127-1581-4586-9C26-48F9836B3F51}" dt="2019-06-17T16:27:42.664" v="1680" actId="1076"/>
          <ac:spMkLst>
            <pc:docMk/>
            <pc:sldMk cId="0" sldId="273"/>
            <ac:spMk id="20" creationId="{E78615DD-2079-495F-805A-FDC1732889E6}"/>
          </ac:spMkLst>
        </pc:spChg>
        <pc:spChg chg="mod">
          <ac:chgData name=". ." userId="506c9196-6b39-4b24-951b-bc7ef1cacf11" providerId="ADAL" clId="{F4AF6127-1581-4586-9C26-48F9836B3F51}" dt="2019-06-17T16:27:57.831" v="1683" actId="1076"/>
          <ac:spMkLst>
            <pc:docMk/>
            <pc:sldMk cId="0" sldId="273"/>
            <ac:spMk id="259" creationId="{00000000-0000-0000-0000-000000000000}"/>
          </ac:spMkLst>
        </pc:spChg>
        <pc:spChg chg="mod">
          <ac:chgData name=". ." userId="506c9196-6b39-4b24-951b-bc7ef1cacf11" providerId="ADAL" clId="{F4AF6127-1581-4586-9C26-48F9836B3F51}" dt="2019-06-17T16:26:55.241" v="1663" actId="122"/>
          <ac:spMkLst>
            <pc:docMk/>
            <pc:sldMk cId="0" sldId="273"/>
            <ac:spMk id="260" creationId="{00000000-0000-0000-0000-000000000000}"/>
          </ac:spMkLst>
        </pc:spChg>
        <pc:spChg chg="mod">
          <ac:chgData name=". ." userId="506c9196-6b39-4b24-951b-bc7ef1cacf11" providerId="ADAL" clId="{F4AF6127-1581-4586-9C26-48F9836B3F51}" dt="2019-06-17T16:26:52.741" v="1662" actId="122"/>
          <ac:spMkLst>
            <pc:docMk/>
            <pc:sldMk cId="0" sldId="273"/>
            <ac:spMk id="261" creationId="{00000000-0000-0000-0000-000000000000}"/>
          </ac:spMkLst>
        </pc:spChg>
        <pc:spChg chg="mod">
          <ac:chgData name=". ." userId="506c9196-6b39-4b24-951b-bc7ef1cacf11" providerId="ADAL" clId="{F4AF6127-1581-4586-9C26-48F9836B3F51}" dt="2019-06-17T16:26:52.741" v="1662" actId="122"/>
          <ac:spMkLst>
            <pc:docMk/>
            <pc:sldMk cId="0" sldId="273"/>
            <ac:spMk id="262" creationId="{00000000-0000-0000-0000-000000000000}"/>
          </ac:spMkLst>
        </pc:spChg>
        <pc:spChg chg="mod">
          <ac:chgData name=". ." userId="506c9196-6b39-4b24-951b-bc7ef1cacf11" providerId="ADAL" clId="{F4AF6127-1581-4586-9C26-48F9836B3F51}" dt="2019-06-17T16:26:52.741" v="1662" actId="122"/>
          <ac:spMkLst>
            <pc:docMk/>
            <pc:sldMk cId="0" sldId="273"/>
            <ac:spMk id="264" creationId="{00000000-0000-0000-0000-000000000000}"/>
          </ac:spMkLst>
        </pc:spChg>
        <pc:spChg chg="mod">
          <ac:chgData name=". ." userId="506c9196-6b39-4b24-951b-bc7ef1cacf11" providerId="ADAL" clId="{F4AF6127-1581-4586-9C26-48F9836B3F51}" dt="2019-06-17T16:26:52.741" v="1662" actId="122"/>
          <ac:spMkLst>
            <pc:docMk/>
            <pc:sldMk cId="0" sldId="273"/>
            <ac:spMk id="265" creationId="{00000000-0000-0000-0000-000000000000}"/>
          </ac:spMkLst>
        </pc:spChg>
        <pc:spChg chg="mod">
          <ac:chgData name=". ." userId="506c9196-6b39-4b24-951b-bc7ef1cacf11" providerId="ADAL" clId="{F4AF6127-1581-4586-9C26-48F9836B3F51}" dt="2019-06-17T16:26:52.741" v="1662" actId="122"/>
          <ac:spMkLst>
            <pc:docMk/>
            <pc:sldMk cId="0" sldId="273"/>
            <ac:spMk id="266" creationId="{00000000-0000-0000-0000-000000000000}"/>
          </ac:spMkLst>
        </pc:spChg>
      </pc:sldChg>
      <pc:sldChg chg="modTransition">
        <pc:chgData name=". ." userId="506c9196-6b39-4b24-951b-bc7ef1cacf11" providerId="ADAL" clId="{F4AF6127-1581-4586-9C26-48F9836B3F51}" dt="2019-06-18T22:24:37.306" v="7769"/>
        <pc:sldMkLst>
          <pc:docMk/>
          <pc:sldMk cId="0" sldId="274"/>
        </pc:sldMkLst>
      </pc:sldChg>
      <pc:sldChg chg="modTransition">
        <pc:chgData name=". ." userId="506c9196-6b39-4b24-951b-bc7ef1cacf11" providerId="ADAL" clId="{F4AF6127-1581-4586-9C26-48F9836B3F51}" dt="2019-06-18T22:24:37.306" v="7769"/>
        <pc:sldMkLst>
          <pc:docMk/>
          <pc:sldMk cId="0" sldId="275"/>
        </pc:sldMkLst>
      </pc:sldChg>
      <pc:sldChg chg="modTransition">
        <pc:chgData name=". ." userId="506c9196-6b39-4b24-951b-bc7ef1cacf11" providerId="ADAL" clId="{F4AF6127-1581-4586-9C26-48F9836B3F51}" dt="2019-06-18T22:24:37.306" v="7769"/>
        <pc:sldMkLst>
          <pc:docMk/>
          <pc:sldMk cId="0" sldId="276"/>
        </pc:sldMkLst>
      </pc:sldChg>
      <pc:sldChg chg="addSp delSp modSp ord modAnim">
        <pc:chgData name=". ." userId="506c9196-6b39-4b24-951b-bc7ef1cacf11" providerId="ADAL" clId="{F4AF6127-1581-4586-9C26-48F9836B3F51}" dt="2019-06-18T21:00:41.074" v="6185" actId="20577"/>
        <pc:sldMkLst>
          <pc:docMk/>
          <pc:sldMk cId="0" sldId="277"/>
        </pc:sldMkLst>
        <pc:spChg chg="mod">
          <ac:chgData name=". ." userId="506c9196-6b39-4b24-951b-bc7ef1cacf11" providerId="ADAL" clId="{F4AF6127-1581-4586-9C26-48F9836B3F51}" dt="2019-06-18T21:00:41.074" v="6185" actId="20577"/>
          <ac:spMkLst>
            <pc:docMk/>
            <pc:sldMk cId="0" sldId="277"/>
            <ac:spMk id="305" creationId="{00000000-0000-0000-0000-000000000000}"/>
          </ac:spMkLst>
        </pc:spChg>
        <pc:picChg chg="add mod">
          <ac:chgData name=". ." userId="506c9196-6b39-4b24-951b-bc7ef1cacf11" providerId="ADAL" clId="{F4AF6127-1581-4586-9C26-48F9836B3F51}" dt="2019-06-18T20:54:38.817" v="5590" actId="14100"/>
          <ac:picMkLst>
            <pc:docMk/>
            <pc:sldMk cId="0" sldId="277"/>
            <ac:picMk id="3" creationId="{DD93FF5C-DC78-4C10-8E10-3F39A798D548}"/>
          </ac:picMkLst>
        </pc:picChg>
        <pc:picChg chg="add del mod">
          <ac:chgData name=". ." userId="506c9196-6b39-4b24-951b-bc7ef1cacf11" providerId="ADAL" clId="{F4AF6127-1581-4586-9C26-48F9836B3F51}" dt="2019-06-18T20:49:35.924" v="5432" actId="478"/>
          <ac:picMkLst>
            <pc:docMk/>
            <pc:sldMk cId="0" sldId="277"/>
            <ac:picMk id="5" creationId="{ABBC719D-6FF1-44B3-A105-2985D816DC94}"/>
          </ac:picMkLst>
        </pc:picChg>
        <pc:picChg chg="add mod">
          <ac:chgData name=". ." userId="506c9196-6b39-4b24-951b-bc7ef1cacf11" providerId="ADAL" clId="{F4AF6127-1581-4586-9C26-48F9836B3F51}" dt="2019-06-18T20:54:56.136" v="5596" actId="14100"/>
          <ac:picMkLst>
            <pc:docMk/>
            <pc:sldMk cId="0" sldId="277"/>
            <ac:picMk id="7" creationId="{6E8842F6-4C14-4B36-B0D5-DB14E6010CDA}"/>
          </ac:picMkLst>
        </pc:picChg>
        <pc:picChg chg="add mod ord modCrop">
          <ac:chgData name=". ." userId="506c9196-6b39-4b24-951b-bc7ef1cacf11" providerId="ADAL" clId="{F4AF6127-1581-4586-9C26-48F9836B3F51}" dt="2019-06-18T20:55:06.027" v="5599" actId="14100"/>
          <ac:picMkLst>
            <pc:docMk/>
            <pc:sldMk cId="0" sldId="277"/>
            <ac:picMk id="9" creationId="{3146320E-F645-4D4D-854B-F1D1590CDEA8}"/>
          </ac:picMkLst>
        </pc:picChg>
        <pc:picChg chg="add mod">
          <ac:chgData name=". ." userId="506c9196-6b39-4b24-951b-bc7ef1cacf11" providerId="ADAL" clId="{F4AF6127-1581-4586-9C26-48F9836B3F51}" dt="2019-06-18T20:54:59.452" v="5597" actId="1076"/>
          <ac:picMkLst>
            <pc:docMk/>
            <pc:sldMk cId="0" sldId="277"/>
            <ac:picMk id="11" creationId="{FAA65BD4-B5C8-4B7E-A640-2025DC57896E}"/>
          </ac:picMkLst>
        </pc:picChg>
      </pc:sldChg>
      <pc:sldChg chg="addSp delSp modTransition">
        <pc:chgData name=". ." userId="506c9196-6b39-4b24-951b-bc7ef1cacf11" providerId="ADAL" clId="{F4AF6127-1581-4586-9C26-48F9836B3F51}" dt="2019-06-18T22:24:37.306" v="7769"/>
        <pc:sldMkLst>
          <pc:docMk/>
          <pc:sldMk cId="0" sldId="278"/>
        </pc:sldMkLst>
        <pc:spChg chg="add del">
          <ac:chgData name=". ." userId="506c9196-6b39-4b24-951b-bc7ef1cacf11" providerId="ADAL" clId="{F4AF6127-1581-4586-9C26-48F9836B3F51}" dt="2019-06-18T03:52:25.223" v="4153"/>
          <ac:spMkLst>
            <pc:docMk/>
            <pc:sldMk cId="0" sldId="278"/>
            <ac:spMk id="6" creationId="{2A9BBEED-C812-4C77-8FD6-9949A4B6A60C}"/>
          </ac:spMkLst>
        </pc:spChg>
      </pc:sldChg>
      <pc:sldChg chg="modTransition">
        <pc:chgData name=". ." userId="506c9196-6b39-4b24-951b-bc7ef1cacf11" providerId="ADAL" clId="{F4AF6127-1581-4586-9C26-48F9836B3F51}" dt="2019-06-18T22:24:37.306" v="7769"/>
        <pc:sldMkLst>
          <pc:docMk/>
          <pc:sldMk cId="0" sldId="279"/>
        </pc:sldMkLst>
      </pc:sldChg>
      <pc:sldChg chg="modTransition">
        <pc:chgData name=". ." userId="506c9196-6b39-4b24-951b-bc7ef1cacf11" providerId="ADAL" clId="{F4AF6127-1581-4586-9C26-48F9836B3F51}" dt="2019-06-18T22:24:37.306" v="7769"/>
        <pc:sldMkLst>
          <pc:docMk/>
          <pc:sldMk cId="0" sldId="280"/>
        </pc:sldMkLst>
      </pc:sldChg>
      <pc:sldChg chg="modTransition">
        <pc:chgData name=". ." userId="506c9196-6b39-4b24-951b-bc7ef1cacf11" providerId="ADAL" clId="{F4AF6127-1581-4586-9C26-48F9836B3F51}" dt="2019-06-18T22:24:37.306" v="7769"/>
        <pc:sldMkLst>
          <pc:docMk/>
          <pc:sldMk cId="0" sldId="281"/>
        </pc:sldMkLst>
      </pc:sldChg>
      <pc:sldChg chg="modTransition">
        <pc:chgData name=". ." userId="506c9196-6b39-4b24-951b-bc7ef1cacf11" providerId="ADAL" clId="{F4AF6127-1581-4586-9C26-48F9836B3F51}" dt="2019-06-18T22:24:37.306" v="7769"/>
        <pc:sldMkLst>
          <pc:docMk/>
          <pc:sldMk cId="0" sldId="282"/>
        </pc:sldMkLst>
      </pc:sldChg>
      <pc:sldChg chg="modTransition">
        <pc:chgData name=". ." userId="506c9196-6b39-4b24-951b-bc7ef1cacf11" providerId="ADAL" clId="{F4AF6127-1581-4586-9C26-48F9836B3F51}" dt="2019-06-18T22:24:37.306" v="7769"/>
        <pc:sldMkLst>
          <pc:docMk/>
          <pc:sldMk cId="1458229181" sldId="283"/>
        </pc:sldMkLst>
      </pc:sldChg>
      <pc:sldChg chg="modTransition">
        <pc:chgData name=". ." userId="506c9196-6b39-4b24-951b-bc7ef1cacf11" providerId="ADAL" clId="{F4AF6127-1581-4586-9C26-48F9836B3F51}" dt="2019-06-18T22:24:37.306" v="7769"/>
        <pc:sldMkLst>
          <pc:docMk/>
          <pc:sldMk cId="1222033341" sldId="284"/>
        </pc:sldMkLst>
      </pc:sldChg>
      <pc:sldChg chg="modSp">
        <pc:chgData name=". ." userId="506c9196-6b39-4b24-951b-bc7ef1cacf11" providerId="ADAL" clId="{F4AF6127-1581-4586-9C26-48F9836B3F51}" dt="2019-06-18T20:47:03.648" v="5365" actId="20577"/>
        <pc:sldMkLst>
          <pc:docMk/>
          <pc:sldMk cId="2412102423" sldId="285"/>
        </pc:sldMkLst>
        <pc:spChg chg="mod">
          <ac:chgData name=". ." userId="506c9196-6b39-4b24-951b-bc7ef1cacf11" providerId="ADAL" clId="{F4AF6127-1581-4586-9C26-48F9836B3F51}" dt="2019-06-18T20:31:26.111" v="5054" actId="20577"/>
          <ac:spMkLst>
            <pc:docMk/>
            <pc:sldMk cId="2412102423" sldId="285"/>
            <ac:spMk id="8" creationId="{00000000-0000-0000-0000-000000000000}"/>
          </ac:spMkLst>
        </pc:spChg>
        <pc:spChg chg="mod">
          <ac:chgData name=". ." userId="506c9196-6b39-4b24-951b-bc7ef1cacf11" providerId="ADAL" clId="{F4AF6127-1581-4586-9C26-48F9836B3F51}" dt="2019-06-18T20:31:47.708" v="5133" actId="20577"/>
          <ac:spMkLst>
            <pc:docMk/>
            <pc:sldMk cId="2412102423" sldId="285"/>
            <ac:spMk id="24" creationId="{E58CC7EE-A3B5-4098-A08A-AD73A337E889}"/>
          </ac:spMkLst>
        </pc:spChg>
        <pc:spChg chg="mod">
          <ac:chgData name=". ." userId="506c9196-6b39-4b24-951b-bc7ef1cacf11" providerId="ADAL" clId="{F4AF6127-1581-4586-9C26-48F9836B3F51}" dt="2019-06-17T15:12:50.551" v="830" actId="20577"/>
          <ac:spMkLst>
            <pc:docMk/>
            <pc:sldMk cId="2412102423" sldId="285"/>
            <ac:spMk id="25" creationId="{560714A1-35A1-42C9-92EE-233D6A9E4D9C}"/>
          </ac:spMkLst>
        </pc:spChg>
        <pc:spChg chg="mod">
          <ac:chgData name=". ." userId="506c9196-6b39-4b24-951b-bc7ef1cacf11" providerId="ADAL" clId="{F4AF6127-1581-4586-9C26-48F9836B3F51}" dt="2019-06-18T20:47:03.648" v="5365" actId="20577"/>
          <ac:spMkLst>
            <pc:docMk/>
            <pc:sldMk cId="2412102423" sldId="285"/>
            <ac:spMk id="29" creationId="{0D2D6FE6-4599-49E3-B204-0CA6AF0E077F}"/>
          </ac:spMkLst>
        </pc:spChg>
        <pc:spChg chg="mod">
          <ac:chgData name=". ." userId="506c9196-6b39-4b24-951b-bc7ef1cacf11" providerId="ADAL" clId="{F4AF6127-1581-4586-9C26-48F9836B3F51}" dt="2019-06-17T15:12:57.224" v="841" actId="20577"/>
          <ac:spMkLst>
            <pc:docMk/>
            <pc:sldMk cId="2412102423" sldId="285"/>
            <ac:spMk id="30" creationId="{51B7496C-3B19-4FD0-AAB6-7C061CC98C0D}"/>
          </ac:spMkLst>
        </pc:spChg>
        <pc:spChg chg="mod">
          <ac:chgData name=". ." userId="506c9196-6b39-4b24-951b-bc7ef1cacf11" providerId="ADAL" clId="{F4AF6127-1581-4586-9C26-48F9836B3F51}" dt="2019-06-18T20:32:51.281" v="5346" actId="20577"/>
          <ac:spMkLst>
            <pc:docMk/>
            <pc:sldMk cId="2412102423" sldId="285"/>
            <ac:spMk id="34" creationId="{78384AD4-FA87-4E93-93D9-D832E143D6B6}"/>
          </ac:spMkLst>
        </pc:spChg>
      </pc:sldChg>
      <pc:sldChg chg="addSp delSp modSp ord">
        <pc:chgData name=". ." userId="506c9196-6b39-4b24-951b-bc7ef1cacf11" providerId="ADAL" clId="{F4AF6127-1581-4586-9C26-48F9836B3F51}" dt="2019-06-18T21:06:35.350" v="6243" actId="20577"/>
        <pc:sldMkLst>
          <pc:docMk/>
          <pc:sldMk cId="1056932268" sldId="286"/>
        </pc:sldMkLst>
        <pc:spChg chg="add mod">
          <ac:chgData name=". ." userId="506c9196-6b39-4b24-951b-bc7ef1cacf11" providerId="ADAL" clId="{F4AF6127-1581-4586-9C26-48F9836B3F51}" dt="2019-06-18T21:06:35.350" v="6243" actId="20577"/>
          <ac:spMkLst>
            <pc:docMk/>
            <pc:sldMk cId="1056932268" sldId="286"/>
            <ac:spMk id="4" creationId="{DE1C7F36-7845-4770-82E3-8655E7742E1E}"/>
          </ac:spMkLst>
        </pc:spChg>
        <pc:spChg chg="del">
          <ac:chgData name=". ." userId="506c9196-6b39-4b24-951b-bc7ef1cacf11" providerId="ADAL" clId="{F4AF6127-1581-4586-9C26-48F9836B3F51}" dt="2019-06-17T14:59:48.507" v="329" actId="478"/>
          <ac:spMkLst>
            <pc:docMk/>
            <pc:sldMk cId="1056932268" sldId="286"/>
            <ac:spMk id="90" creationId="{00000000-0000-0000-0000-000000000000}"/>
          </ac:spMkLst>
        </pc:spChg>
        <pc:spChg chg="del">
          <ac:chgData name=". ." userId="506c9196-6b39-4b24-951b-bc7ef1cacf11" providerId="ADAL" clId="{F4AF6127-1581-4586-9C26-48F9836B3F51}" dt="2019-06-17T14:59:45.167" v="327" actId="478"/>
          <ac:spMkLst>
            <pc:docMk/>
            <pc:sldMk cId="1056932268" sldId="286"/>
            <ac:spMk id="91" creationId="{00000000-0000-0000-0000-000000000000}"/>
          </ac:spMkLst>
        </pc:spChg>
        <pc:picChg chg="add del mod">
          <ac:chgData name=". ." userId="506c9196-6b39-4b24-951b-bc7ef1cacf11" providerId="ADAL" clId="{F4AF6127-1581-4586-9C26-48F9836B3F51}" dt="2019-06-17T14:59:42.606" v="326" actId="478"/>
          <ac:picMkLst>
            <pc:docMk/>
            <pc:sldMk cId="1056932268" sldId="286"/>
            <ac:picMk id="2" creationId="{631DE26A-5C4F-40E3-9F50-C28A3D9441C0}"/>
          </ac:picMkLst>
        </pc:picChg>
        <pc:picChg chg="add del">
          <ac:chgData name=". ." userId="506c9196-6b39-4b24-951b-bc7ef1cacf11" providerId="ADAL" clId="{F4AF6127-1581-4586-9C26-48F9836B3F51}" dt="2019-06-17T14:59:41.947" v="325" actId="478"/>
          <ac:picMkLst>
            <pc:docMk/>
            <pc:sldMk cId="1056932268" sldId="286"/>
            <ac:picMk id="3" creationId="{23D3FC87-B1CF-4A8D-B9E3-DAB00524126F}"/>
          </ac:picMkLst>
        </pc:picChg>
        <pc:picChg chg="add del mod">
          <ac:chgData name=". ." userId="506c9196-6b39-4b24-951b-bc7ef1cacf11" providerId="ADAL" clId="{F4AF6127-1581-4586-9C26-48F9836B3F51}" dt="2019-06-17T15:03:12.677" v="614" actId="478"/>
          <ac:picMkLst>
            <pc:docMk/>
            <pc:sldMk cId="1056932268" sldId="286"/>
            <ac:picMk id="8" creationId="{74F8355A-10D0-4952-AB09-BDBDC95EE3A1}"/>
          </ac:picMkLst>
        </pc:picChg>
        <pc:picChg chg="add mod">
          <ac:chgData name=". ." userId="506c9196-6b39-4b24-951b-bc7ef1cacf11" providerId="ADAL" clId="{F4AF6127-1581-4586-9C26-48F9836B3F51}" dt="2019-06-17T15:15:16.290" v="895" actId="1076"/>
          <ac:picMkLst>
            <pc:docMk/>
            <pc:sldMk cId="1056932268" sldId="286"/>
            <ac:picMk id="9" creationId="{FF792D99-FBDB-4F1E-9254-6333A3E6C247}"/>
          </ac:picMkLst>
        </pc:picChg>
        <pc:picChg chg="del">
          <ac:chgData name=". ." userId="506c9196-6b39-4b24-951b-bc7ef1cacf11" providerId="ADAL" clId="{F4AF6127-1581-4586-9C26-48F9836B3F51}" dt="2019-06-17T14:59:09.717" v="314" actId="478"/>
          <ac:picMkLst>
            <pc:docMk/>
            <pc:sldMk cId="1056932268" sldId="286"/>
            <ac:picMk id="92" creationId="{00000000-0000-0000-0000-000000000000}"/>
          </ac:picMkLst>
        </pc:picChg>
      </pc:sldChg>
      <pc:sldChg chg="add modTransition">
        <pc:chgData name=". ." userId="506c9196-6b39-4b24-951b-bc7ef1cacf11" providerId="ADAL" clId="{F4AF6127-1581-4586-9C26-48F9836B3F51}" dt="2019-06-18T22:24:37.306" v="7769"/>
        <pc:sldMkLst>
          <pc:docMk/>
          <pc:sldMk cId="3159793451" sldId="287"/>
        </pc:sldMkLst>
      </pc:sldChg>
      <pc:sldChg chg="add modTransition">
        <pc:chgData name=". ." userId="506c9196-6b39-4b24-951b-bc7ef1cacf11" providerId="ADAL" clId="{F4AF6127-1581-4586-9C26-48F9836B3F51}" dt="2019-06-18T22:24:37.306" v="7769"/>
        <pc:sldMkLst>
          <pc:docMk/>
          <pc:sldMk cId="3689981649" sldId="288"/>
        </pc:sldMkLst>
      </pc:sldChg>
      <pc:sldChg chg="addSp delSp modSp add ord">
        <pc:chgData name=". ." userId="506c9196-6b39-4b24-951b-bc7ef1cacf11" providerId="ADAL" clId="{F4AF6127-1581-4586-9C26-48F9836B3F51}" dt="2019-06-18T21:06:39.381" v="6245" actId="20577"/>
        <pc:sldMkLst>
          <pc:docMk/>
          <pc:sldMk cId="652369978" sldId="289"/>
        </pc:sldMkLst>
        <pc:spChg chg="mod">
          <ac:chgData name=". ." userId="506c9196-6b39-4b24-951b-bc7ef1cacf11" providerId="ADAL" clId="{F4AF6127-1581-4586-9C26-48F9836B3F51}" dt="2019-06-18T21:06:39.381" v="6245" actId="20577"/>
          <ac:spMkLst>
            <pc:docMk/>
            <pc:sldMk cId="652369978" sldId="289"/>
            <ac:spMk id="4" creationId="{DE1C7F36-7845-4770-82E3-8655E7742E1E}"/>
          </ac:spMkLst>
        </pc:spChg>
        <pc:picChg chg="add del">
          <ac:chgData name=". ." userId="506c9196-6b39-4b24-951b-bc7ef1cacf11" providerId="ADAL" clId="{F4AF6127-1581-4586-9C26-48F9836B3F51}" dt="2019-06-17T15:23:29.031" v="1027" actId="478"/>
          <ac:picMkLst>
            <pc:docMk/>
            <pc:sldMk cId="652369978" sldId="289"/>
            <ac:picMk id="2" creationId="{766AB753-AF07-45DA-82A3-F83DD4064B2F}"/>
          </ac:picMkLst>
        </pc:picChg>
        <pc:picChg chg="mod">
          <ac:chgData name=". ." userId="506c9196-6b39-4b24-951b-bc7ef1cacf11" providerId="ADAL" clId="{F4AF6127-1581-4586-9C26-48F9836B3F51}" dt="2019-06-17T15:17:12.974" v="904" actId="1076"/>
          <ac:picMkLst>
            <pc:docMk/>
            <pc:sldMk cId="652369978" sldId="289"/>
            <ac:picMk id="8" creationId="{74F8355A-10D0-4952-AB09-BDBDC95EE3A1}"/>
          </ac:picMkLst>
        </pc:picChg>
        <pc:picChg chg="del">
          <ac:chgData name=". ." userId="506c9196-6b39-4b24-951b-bc7ef1cacf11" providerId="ADAL" clId="{F4AF6127-1581-4586-9C26-48F9836B3F51}" dt="2019-06-17T15:03:40.158" v="646" actId="478"/>
          <ac:picMkLst>
            <pc:docMk/>
            <pc:sldMk cId="652369978" sldId="289"/>
            <ac:picMk id="9" creationId="{FF792D99-FBDB-4F1E-9254-6333A3E6C247}"/>
          </ac:picMkLst>
        </pc:picChg>
      </pc:sldChg>
      <pc:sldChg chg="add modTransition">
        <pc:chgData name=". ." userId="506c9196-6b39-4b24-951b-bc7ef1cacf11" providerId="ADAL" clId="{F4AF6127-1581-4586-9C26-48F9836B3F51}" dt="2019-06-18T22:24:37.306" v="7769"/>
        <pc:sldMkLst>
          <pc:docMk/>
          <pc:sldMk cId="2375974340" sldId="290"/>
        </pc:sldMkLst>
      </pc:sldChg>
      <pc:sldChg chg="addSp delSp modSp add ord">
        <pc:chgData name=". ." userId="506c9196-6b39-4b24-951b-bc7ef1cacf11" providerId="ADAL" clId="{F4AF6127-1581-4586-9C26-48F9836B3F51}" dt="2019-06-18T21:08:51.302" v="6306" actId="478"/>
        <pc:sldMkLst>
          <pc:docMk/>
          <pc:sldMk cId="2171484333" sldId="291"/>
        </pc:sldMkLst>
        <pc:spChg chg="add mod">
          <ac:chgData name=". ." userId="506c9196-6b39-4b24-951b-bc7ef1cacf11" providerId="ADAL" clId="{F4AF6127-1581-4586-9C26-48F9836B3F51}" dt="2019-06-18T21:08:51.302" v="6306" actId="478"/>
          <ac:spMkLst>
            <pc:docMk/>
            <pc:sldMk cId="2171484333" sldId="291"/>
            <ac:spMk id="3" creationId="{A4D43CA4-4661-48B2-94C2-59E5BA6B0D83}"/>
          </ac:spMkLst>
        </pc:spChg>
        <pc:spChg chg="mod">
          <ac:chgData name=". ." userId="506c9196-6b39-4b24-951b-bc7ef1cacf11" providerId="ADAL" clId="{F4AF6127-1581-4586-9C26-48F9836B3F51}" dt="2019-06-17T15:19:00.720" v="999" actId="20577"/>
          <ac:spMkLst>
            <pc:docMk/>
            <pc:sldMk cId="2171484333" sldId="291"/>
            <ac:spMk id="98" creationId="{00000000-0000-0000-0000-000000000000}"/>
          </ac:spMkLst>
        </pc:spChg>
        <pc:spChg chg="del mod">
          <ac:chgData name=". ." userId="506c9196-6b39-4b24-951b-bc7ef1cacf11" providerId="ADAL" clId="{F4AF6127-1581-4586-9C26-48F9836B3F51}" dt="2019-06-18T21:08:51.302" v="6306" actId="478"/>
          <ac:spMkLst>
            <pc:docMk/>
            <pc:sldMk cId="2171484333" sldId="291"/>
            <ac:spMk id="99" creationId="{00000000-0000-0000-0000-000000000000}"/>
          </ac:spMkLst>
        </pc:spChg>
        <pc:spChg chg="mod">
          <ac:chgData name=". ." userId="506c9196-6b39-4b24-951b-bc7ef1cacf11" providerId="ADAL" clId="{F4AF6127-1581-4586-9C26-48F9836B3F51}" dt="2019-06-17T15:18:52.141" v="974" actId="20577"/>
          <ac:spMkLst>
            <pc:docMk/>
            <pc:sldMk cId="2171484333" sldId="291"/>
            <ac:spMk id="100" creationId="{00000000-0000-0000-0000-000000000000}"/>
          </ac:spMkLst>
        </pc:spChg>
      </pc:sldChg>
      <pc:sldChg chg="addSp delSp modSp add ord modTransition">
        <pc:chgData name=". ." userId="506c9196-6b39-4b24-951b-bc7ef1cacf11" providerId="ADAL" clId="{F4AF6127-1581-4586-9C26-48F9836B3F51}" dt="2019-06-18T21:08:01.177" v="6249"/>
        <pc:sldMkLst>
          <pc:docMk/>
          <pc:sldMk cId="3634076917" sldId="292"/>
        </pc:sldMkLst>
        <pc:spChg chg="mod">
          <ac:chgData name=". ." userId="506c9196-6b39-4b24-951b-bc7ef1cacf11" providerId="ADAL" clId="{F4AF6127-1581-4586-9C26-48F9836B3F51}" dt="2019-06-18T21:06:49.222" v="6247" actId="20577"/>
          <ac:spMkLst>
            <pc:docMk/>
            <pc:sldMk cId="3634076917" sldId="292"/>
            <ac:spMk id="4" creationId="{DE1C7F36-7845-4770-82E3-8655E7742E1E}"/>
          </ac:spMkLst>
        </pc:spChg>
        <pc:picChg chg="del">
          <ac:chgData name=". ." userId="506c9196-6b39-4b24-951b-bc7ef1cacf11" providerId="ADAL" clId="{F4AF6127-1581-4586-9C26-48F9836B3F51}" dt="2019-06-17T15:23:43.041" v="1031" actId="478"/>
          <ac:picMkLst>
            <pc:docMk/>
            <pc:sldMk cId="3634076917" sldId="292"/>
            <ac:picMk id="2" creationId="{766AB753-AF07-45DA-82A3-F83DD4064B2F}"/>
          </ac:picMkLst>
        </pc:picChg>
        <pc:picChg chg="add mod">
          <ac:chgData name=". ." userId="506c9196-6b39-4b24-951b-bc7ef1cacf11" providerId="ADAL" clId="{F4AF6127-1581-4586-9C26-48F9836B3F51}" dt="2019-06-18T21:06:51.652" v="6248" actId="1076"/>
          <ac:picMkLst>
            <pc:docMk/>
            <pc:sldMk cId="3634076917" sldId="292"/>
            <ac:picMk id="6" creationId="{FF49CE75-D799-4AD4-9204-BEEA5CE245C1}"/>
          </ac:picMkLst>
        </pc:picChg>
        <pc:picChg chg="del">
          <ac:chgData name=". ." userId="506c9196-6b39-4b24-951b-bc7ef1cacf11" providerId="ADAL" clId="{F4AF6127-1581-4586-9C26-48F9836B3F51}" dt="2019-06-17T15:23:23.841" v="1026" actId="478"/>
          <ac:picMkLst>
            <pc:docMk/>
            <pc:sldMk cId="3634076917" sldId="292"/>
            <ac:picMk id="8" creationId="{74F8355A-10D0-4952-AB09-BDBDC95EE3A1}"/>
          </ac:picMkLst>
        </pc:picChg>
      </pc:sldChg>
      <pc:sldChg chg="add modTransition">
        <pc:chgData name=". ." userId="506c9196-6b39-4b24-951b-bc7ef1cacf11" providerId="ADAL" clId="{F4AF6127-1581-4586-9C26-48F9836B3F51}" dt="2019-06-18T22:24:37.306" v="7769"/>
        <pc:sldMkLst>
          <pc:docMk/>
          <pc:sldMk cId="1016573486" sldId="293"/>
        </pc:sldMkLst>
      </pc:sldChg>
      <pc:sldChg chg="add del">
        <pc:chgData name=". ." userId="506c9196-6b39-4b24-951b-bc7ef1cacf11" providerId="ADAL" clId="{F4AF6127-1581-4586-9C26-48F9836B3F51}" dt="2019-06-17T15:24:19.530" v="1132"/>
        <pc:sldMkLst>
          <pc:docMk/>
          <pc:sldMk cId="1771925557" sldId="293"/>
        </pc:sldMkLst>
      </pc:sldChg>
      <pc:sldChg chg="modSp add del">
        <pc:chgData name=". ." userId="506c9196-6b39-4b24-951b-bc7ef1cacf11" providerId="ADAL" clId="{F4AF6127-1581-4586-9C26-48F9836B3F51}" dt="2019-06-17T16:27:45.441" v="1681" actId="47"/>
        <pc:sldMkLst>
          <pc:docMk/>
          <pc:sldMk cId="1761910854" sldId="294"/>
        </pc:sldMkLst>
        <pc:spChg chg="mod">
          <ac:chgData name=". ." userId="506c9196-6b39-4b24-951b-bc7ef1cacf11" providerId="ADAL" clId="{F4AF6127-1581-4586-9C26-48F9836B3F51}" dt="2019-06-17T16:27:32.727" v="1678" actId="122"/>
          <ac:spMkLst>
            <pc:docMk/>
            <pc:sldMk cId="1761910854" sldId="294"/>
            <ac:spMk id="260" creationId="{00000000-0000-0000-0000-000000000000}"/>
          </ac:spMkLst>
        </pc:spChg>
        <pc:spChg chg="mod">
          <ac:chgData name=". ." userId="506c9196-6b39-4b24-951b-bc7ef1cacf11" providerId="ADAL" clId="{F4AF6127-1581-4586-9C26-48F9836B3F51}" dt="2019-06-17T16:27:32.727" v="1678" actId="122"/>
          <ac:spMkLst>
            <pc:docMk/>
            <pc:sldMk cId="1761910854" sldId="294"/>
            <ac:spMk id="261" creationId="{00000000-0000-0000-0000-000000000000}"/>
          </ac:spMkLst>
        </pc:spChg>
        <pc:spChg chg="mod">
          <ac:chgData name=". ." userId="506c9196-6b39-4b24-951b-bc7ef1cacf11" providerId="ADAL" clId="{F4AF6127-1581-4586-9C26-48F9836B3F51}" dt="2019-06-17T16:27:32.727" v="1678" actId="122"/>
          <ac:spMkLst>
            <pc:docMk/>
            <pc:sldMk cId="1761910854" sldId="294"/>
            <ac:spMk id="262" creationId="{00000000-0000-0000-0000-000000000000}"/>
          </ac:spMkLst>
        </pc:spChg>
        <pc:spChg chg="mod">
          <ac:chgData name=". ." userId="506c9196-6b39-4b24-951b-bc7ef1cacf11" providerId="ADAL" clId="{F4AF6127-1581-4586-9C26-48F9836B3F51}" dt="2019-06-17T16:27:32.727" v="1678" actId="122"/>
          <ac:spMkLst>
            <pc:docMk/>
            <pc:sldMk cId="1761910854" sldId="294"/>
            <ac:spMk id="264" creationId="{00000000-0000-0000-0000-000000000000}"/>
          </ac:spMkLst>
        </pc:spChg>
        <pc:spChg chg="mod">
          <ac:chgData name=". ." userId="506c9196-6b39-4b24-951b-bc7ef1cacf11" providerId="ADAL" clId="{F4AF6127-1581-4586-9C26-48F9836B3F51}" dt="2019-06-17T16:27:32.727" v="1678" actId="122"/>
          <ac:spMkLst>
            <pc:docMk/>
            <pc:sldMk cId="1761910854" sldId="294"/>
            <ac:spMk id="265" creationId="{00000000-0000-0000-0000-000000000000}"/>
          </ac:spMkLst>
        </pc:spChg>
        <pc:spChg chg="mod">
          <ac:chgData name=". ." userId="506c9196-6b39-4b24-951b-bc7ef1cacf11" providerId="ADAL" clId="{F4AF6127-1581-4586-9C26-48F9836B3F51}" dt="2019-06-17T16:27:32.727" v="1678" actId="122"/>
          <ac:spMkLst>
            <pc:docMk/>
            <pc:sldMk cId="1761910854" sldId="294"/>
            <ac:spMk id="266" creationId="{00000000-0000-0000-0000-000000000000}"/>
          </ac:spMkLst>
        </pc:spChg>
      </pc:sldChg>
      <pc:sldChg chg="addSp delSp modSp add">
        <pc:chgData name=". ." userId="506c9196-6b39-4b24-951b-bc7ef1cacf11" providerId="ADAL" clId="{F4AF6127-1581-4586-9C26-48F9836B3F51}" dt="2019-06-17T22:45:08.979" v="2147" actId="1076"/>
        <pc:sldMkLst>
          <pc:docMk/>
          <pc:sldMk cId="3506332093" sldId="294"/>
        </pc:sldMkLst>
        <pc:spChg chg="add del mod">
          <ac:chgData name=". ." userId="506c9196-6b39-4b24-951b-bc7ef1cacf11" providerId="ADAL" clId="{F4AF6127-1581-4586-9C26-48F9836B3F51}" dt="2019-06-17T22:44:07.142" v="2134"/>
          <ac:spMkLst>
            <pc:docMk/>
            <pc:sldMk cId="3506332093" sldId="294"/>
            <ac:spMk id="2" creationId="{A0B21B94-78E2-426B-9DBA-9F79C80F02D6}"/>
          </ac:spMkLst>
        </pc:spChg>
        <pc:spChg chg="add del mod">
          <ac:chgData name=". ." userId="506c9196-6b39-4b24-951b-bc7ef1cacf11" providerId="ADAL" clId="{F4AF6127-1581-4586-9C26-48F9836B3F51}" dt="2019-06-17T22:44:07.142" v="2134"/>
          <ac:spMkLst>
            <pc:docMk/>
            <pc:sldMk cId="3506332093" sldId="294"/>
            <ac:spMk id="3" creationId="{06E044EF-7B0A-4FEE-B6C4-CB42FF29039E}"/>
          </ac:spMkLst>
        </pc:spChg>
        <pc:spChg chg="mod">
          <ac:chgData name=". ." userId="506c9196-6b39-4b24-951b-bc7ef1cacf11" providerId="ADAL" clId="{F4AF6127-1581-4586-9C26-48F9836B3F51}" dt="2019-06-17T22:44:30.313" v="2140" actId="1076"/>
          <ac:spMkLst>
            <pc:docMk/>
            <pc:sldMk cId="3506332093" sldId="294"/>
            <ac:spMk id="15" creationId="{E4822A70-830C-4BB5-9DB8-C46E168AA7C7}"/>
          </ac:spMkLst>
        </pc:spChg>
        <pc:spChg chg="add del mod">
          <ac:chgData name=". ." userId="506c9196-6b39-4b24-951b-bc7ef1cacf11" providerId="ADAL" clId="{F4AF6127-1581-4586-9C26-48F9836B3F51}" dt="2019-06-17T22:44:23.172" v="2139" actId="1076"/>
          <ac:spMkLst>
            <pc:docMk/>
            <pc:sldMk cId="3506332093" sldId="294"/>
            <ac:spMk id="16" creationId="{895A45C8-13FB-4EE8-BBC9-B7EAEF15736C}"/>
          </ac:spMkLst>
        </pc:spChg>
        <pc:spChg chg="mod">
          <ac:chgData name=". ." userId="506c9196-6b39-4b24-951b-bc7ef1cacf11" providerId="ADAL" clId="{F4AF6127-1581-4586-9C26-48F9836B3F51}" dt="2019-06-17T22:44:46.895" v="2143" actId="1076"/>
          <ac:spMkLst>
            <pc:docMk/>
            <pc:sldMk cId="3506332093" sldId="294"/>
            <ac:spMk id="17" creationId="{2F8B9D7F-CF30-48AB-B60F-D096A3ACB3A5}"/>
          </ac:spMkLst>
        </pc:spChg>
        <pc:spChg chg="mod">
          <ac:chgData name=". ." userId="506c9196-6b39-4b24-951b-bc7ef1cacf11" providerId="ADAL" clId="{F4AF6127-1581-4586-9C26-48F9836B3F51}" dt="2019-06-17T22:44:30.313" v="2140" actId="1076"/>
          <ac:spMkLst>
            <pc:docMk/>
            <pc:sldMk cId="3506332093" sldId="294"/>
            <ac:spMk id="18" creationId="{7A68D53C-0364-4FB8-B5A3-A5426651B1E1}"/>
          </ac:spMkLst>
        </pc:spChg>
        <pc:spChg chg="add del mod">
          <ac:chgData name=". ." userId="506c9196-6b39-4b24-951b-bc7ef1cacf11" providerId="ADAL" clId="{F4AF6127-1581-4586-9C26-48F9836B3F51}" dt="2019-06-17T22:44:23.172" v="2139" actId="1076"/>
          <ac:spMkLst>
            <pc:docMk/>
            <pc:sldMk cId="3506332093" sldId="294"/>
            <ac:spMk id="19" creationId="{2550078D-2797-432E-93D3-B3000D0B5565}"/>
          </ac:spMkLst>
        </pc:spChg>
        <pc:spChg chg="mod">
          <ac:chgData name=". ." userId="506c9196-6b39-4b24-951b-bc7ef1cacf11" providerId="ADAL" clId="{F4AF6127-1581-4586-9C26-48F9836B3F51}" dt="2019-06-17T22:45:08.979" v="2147" actId="1076"/>
          <ac:spMkLst>
            <pc:docMk/>
            <pc:sldMk cId="3506332093" sldId="294"/>
            <ac:spMk id="20" creationId="{E78615DD-2079-495F-805A-FDC1732889E6}"/>
          </ac:spMkLst>
        </pc:spChg>
        <pc:spChg chg="add mod">
          <ac:chgData name=". ." userId="506c9196-6b39-4b24-951b-bc7ef1cacf11" providerId="ADAL" clId="{F4AF6127-1581-4586-9C26-48F9836B3F51}" dt="2019-06-17T22:44:30.313" v="2140" actId="1076"/>
          <ac:spMkLst>
            <pc:docMk/>
            <pc:sldMk cId="3506332093" sldId="294"/>
            <ac:spMk id="21" creationId="{ADEAD6EC-E4E8-48F4-A0B0-E2F33BFD7753}"/>
          </ac:spMkLst>
        </pc:spChg>
        <pc:spChg chg="add mod">
          <ac:chgData name=". ." userId="506c9196-6b39-4b24-951b-bc7ef1cacf11" providerId="ADAL" clId="{F4AF6127-1581-4586-9C26-48F9836B3F51}" dt="2019-06-17T22:44:23.172" v="2139" actId="1076"/>
          <ac:spMkLst>
            <pc:docMk/>
            <pc:sldMk cId="3506332093" sldId="294"/>
            <ac:spMk id="22" creationId="{739BF417-4C25-4FAE-966C-D76232E25158}"/>
          </ac:spMkLst>
        </pc:spChg>
        <pc:spChg chg="mod">
          <ac:chgData name=". ." userId="506c9196-6b39-4b24-951b-bc7ef1cacf11" providerId="ADAL" clId="{F4AF6127-1581-4586-9C26-48F9836B3F51}" dt="2019-06-17T16:28:12.157" v="1695" actId="20577"/>
          <ac:spMkLst>
            <pc:docMk/>
            <pc:sldMk cId="3506332093" sldId="294"/>
            <ac:spMk id="259" creationId="{00000000-0000-0000-0000-000000000000}"/>
          </ac:spMkLst>
        </pc:spChg>
        <pc:spChg chg="mod">
          <ac:chgData name=". ." userId="506c9196-6b39-4b24-951b-bc7ef1cacf11" providerId="ADAL" clId="{F4AF6127-1581-4586-9C26-48F9836B3F51}" dt="2019-06-17T22:44:30.313" v="2140" actId="1076"/>
          <ac:spMkLst>
            <pc:docMk/>
            <pc:sldMk cId="3506332093" sldId="294"/>
            <ac:spMk id="260" creationId="{00000000-0000-0000-0000-000000000000}"/>
          </ac:spMkLst>
        </pc:spChg>
        <pc:spChg chg="add del mod">
          <ac:chgData name=". ." userId="506c9196-6b39-4b24-951b-bc7ef1cacf11" providerId="ADAL" clId="{F4AF6127-1581-4586-9C26-48F9836B3F51}" dt="2019-06-17T22:44:23.172" v="2139" actId="1076"/>
          <ac:spMkLst>
            <pc:docMk/>
            <pc:sldMk cId="3506332093" sldId="294"/>
            <ac:spMk id="261" creationId="{00000000-0000-0000-0000-000000000000}"/>
          </ac:spMkLst>
        </pc:spChg>
        <pc:spChg chg="mod">
          <ac:chgData name=". ." userId="506c9196-6b39-4b24-951b-bc7ef1cacf11" providerId="ADAL" clId="{F4AF6127-1581-4586-9C26-48F9836B3F51}" dt="2019-06-17T22:44:43.461" v="2142" actId="1076"/>
          <ac:spMkLst>
            <pc:docMk/>
            <pc:sldMk cId="3506332093" sldId="294"/>
            <ac:spMk id="262" creationId="{00000000-0000-0000-0000-000000000000}"/>
          </ac:spMkLst>
        </pc:spChg>
        <pc:spChg chg="mod">
          <ac:chgData name=". ." userId="506c9196-6b39-4b24-951b-bc7ef1cacf11" providerId="ADAL" clId="{F4AF6127-1581-4586-9C26-48F9836B3F51}" dt="2019-06-17T22:44:30.313" v="2140" actId="1076"/>
          <ac:spMkLst>
            <pc:docMk/>
            <pc:sldMk cId="3506332093" sldId="294"/>
            <ac:spMk id="264" creationId="{00000000-0000-0000-0000-000000000000}"/>
          </ac:spMkLst>
        </pc:spChg>
        <pc:spChg chg="add del mod">
          <ac:chgData name=". ." userId="506c9196-6b39-4b24-951b-bc7ef1cacf11" providerId="ADAL" clId="{F4AF6127-1581-4586-9C26-48F9836B3F51}" dt="2019-06-17T22:44:23.172" v="2139" actId="1076"/>
          <ac:spMkLst>
            <pc:docMk/>
            <pc:sldMk cId="3506332093" sldId="294"/>
            <ac:spMk id="265" creationId="{00000000-0000-0000-0000-000000000000}"/>
          </ac:spMkLst>
        </pc:spChg>
        <pc:spChg chg="mod">
          <ac:chgData name=". ." userId="506c9196-6b39-4b24-951b-bc7ef1cacf11" providerId="ADAL" clId="{F4AF6127-1581-4586-9C26-48F9836B3F51}" dt="2019-06-17T22:44:56.844" v="2144" actId="1076"/>
          <ac:spMkLst>
            <pc:docMk/>
            <pc:sldMk cId="3506332093" sldId="294"/>
            <ac:spMk id="266" creationId="{00000000-0000-0000-0000-000000000000}"/>
          </ac:spMkLst>
        </pc:spChg>
      </pc:sldChg>
      <pc:sldChg chg="add ord modTransition">
        <pc:chgData name=". ." userId="506c9196-6b39-4b24-951b-bc7ef1cacf11" providerId="ADAL" clId="{F4AF6127-1581-4586-9C26-48F9836B3F51}" dt="2019-06-18T22:24:37.306" v="7769"/>
        <pc:sldMkLst>
          <pc:docMk/>
          <pc:sldMk cId="1545278167" sldId="295"/>
        </pc:sldMkLst>
      </pc:sldChg>
      <pc:sldChg chg="add modTransition">
        <pc:chgData name=". ." userId="506c9196-6b39-4b24-951b-bc7ef1cacf11" providerId="ADAL" clId="{F4AF6127-1581-4586-9C26-48F9836B3F51}" dt="2019-06-18T22:24:37.306" v="7769"/>
        <pc:sldMkLst>
          <pc:docMk/>
          <pc:sldMk cId="1367893558" sldId="296"/>
        </pc:sldMkLst>
      </pc:sldChg>
      <pc:sldChg chg="add modTransition">
        <pc:chgData name=". ." userId="506c9196-6b39-4b24-951b-bc7ef1cacf11" providerId="ADAL" clId="{F4AF6127-1581-4586-9C26-48F9836B3F51}" dt="2019-06-18T22:24:37.306" v="7769"/>
        <pc:sldMkLst>
          <pc:docMk/>
          <pc:sldMk cId="2000395543" sldId="297"/>
        </pc:sldMkLst>
      </pc:sldChg>
      <pc:sldChg chg="addSp delSp modSp add modTransition">
        <pc:chgData name=". ." userId="506c9196-6b39-4b24-951b-bc7ef1cacf11" providerId="ADAL" clId="{F4AF6127-1581-4586-9C26-48F9836B3F51}" dt="2019-06-18T21:09:34.400" v="6310"/>
        <pc:sldMkLst>
          <pc:docMk/>
          <pc:sldMk cId="2812899056" sldId="298"/>
        </pc:sldMkLst>
        <pc:spChg chg="add del mod">
          <ac:chgData name=". ." userId="506c9196-6b39-4b24-951b-bc7ef1cacf11" providerId="ADAL" clId="{F4AF6127-1581-4586-9C26-48F9836B3F51}" dt="2019-06-18T02:49:42.958" v="2947" actId="478"/>
          <ac:spMkLst>
            <pc:docMk/>
            <pc:sldMk cId="2812899056" sldId="298"/>
            <ac:spMk id="3" creationId="{36308F26-3948-42BB-A44C-9C003702B5BD}"/>
          </ac:spMkLst>
        </pc:spChg>
        <pc:spChg chg="del">
          <ac:chgData name=". ." userId="506c9196-6b39-4b24-951b-bc7ef1cacf11" providerId="ADAL" clId="{F4AF6127-1581-4586-9C26-48F9836B3F51}" dt="2019-06-18T02:49:33.275" v="2944" actId="478"/>
          <ac:spMkLst>
            <pc:docMk/>
            <pc:sldMk cId="2812899056" sldId="298"/>
            <ac:spMk id="4" creationId="{53896E5C-BA3E-4B97-A54B-C512FBDF34F0}"/>
          </ac:spMkLst>
        </pc:spChg>
        <pc:spChg chg="add del mod">
          <ac:chgData name=". ." userId="506c9196-6b39-4b24-951b-bc7ef1cacf11" providerId="ADAL" clId="{F4AF6127-1581-4586-9C26-48F9836B3F51}" dt="2019-06-18T02:49:39.659" v="2946" actId="478"/>
          <ac:spMkLst>
            <pc:docMk/>
            <pc:sldMk cId="2812899056" sldId="298"/>
            <ac:spMk id="6" creationId="{13DD9B9D-6F39-419A-ABD1-67888A6EF026}"/>
          </ac:spMkLst>
        </pc:spChg>
        <pc:spChg chg="mod">
          <ac:chgData name=". ." userId="506c9196-6b39-4b24-951b-bc7ef1cacf11" providerId="ADAL" clId="{F4AF6127-1581-4586-9C26-48F9836B3F51}" dt="2019-06-18T02:50:51.436" v="2954" actId="1076"/>
          <ac:spMkLst>
            <pc:docMk/>
            <pc:sldMk cId="2812899056" sldId="298"/>
            <ac:spMk id="10" creationId="{43BD8351-81DC-4F8D-AE2B-C7657F351749}"/>
          </ac:spMkLst>
        </pc:spChg>
        <pc:spChg chg="del">
          <ac:chgData name=". ." userId="506c9196-6b39-4b24-951b-bc7ef1cacf11" providerId="ADAL" clId="{F4AF6127-1581-4586-9C26-48F9836B3F51}" dt="2019-06-18T02:49:50.157" v="2949" actId="478"/>
          <ac:spMkLst>
            <pc:docMk/>
            <pc:sldMk cId="2812899056" sldId="298"/>
            <ac:spMk id="11" creationId="{F1A38F91-FEBF-41CA-A255-378685DA304D}"/>
          </ac:spMkLst>
        </pc:spChg>
        <pc:spChg chg="del">
          <ac:chgData name=". ." userId="506c9196-6b39-4b24-951b-bc7ef1cacf11" providerId="ADAL" clId="{F4AF6127-1581-4586-9C26-48F9836B3F51}" dt="2019-06-18T02:49:35.642" v="2945" actId="478"/>
          <ac:spMkLst>
            <pc:docMk/>
            <pc:sldMk cId="2812899056" sldId="298"/>
            <ac:spMk id="13" creationId="{B5DBC7EE-4E50-492B-BD47-83CA6B5A966F}"/>
          </ac:spMkLst>
        </pc:spChg>
        <pc:spChg chg="mod">
          <ac:chgData name=". ." userId="506c9196-6b39-4b24-951b-bc7ef1cacf11" providerId="ADAL" clId="{F4AF6127-1581-4586-9C26-48F9836B3F51}" dt="2019-06-18T02:50:39.122" v="2952" actId="20577"/>
          <ac:spMkLst>
            <pc:docMk/>
            <pc:sldMk cId="2812899056" sldId="298"/>
            <ac:spMk id="81" creationId="{00000000-0000-0000-0000-000000000000}"/>
          </ac:spMkLst>
        </pc:spChg>
        <pc:spChg chg="del">
          <ac:chgData name=". ." userId="506c9196-6b39-4b24-951b-bc7ef1cacf11" providerId="ADAL" clId="{F4AF6127-1581-4586-9C26-48F9836B3F51}" dt="2019-06-18T02:49:30.626" v="2943" actId="478"/>
          <ac:spMkLst>
            <pc:docMk/>
            <pc:sldMk cId="2812899056" sldId="298"/>
            <ac:spMk id="82" creationId="{00000000-0000-0000-0000-000000000000}"/>
          </ac:spMkLst>
        </pc:spChg>
        <pc:spChg chg="del">
          <ac:chgData name=". ." userId="506c9196-6b39-4b24-951b-bc7ef1cacf11" providerId="ADAL" clId="{F4AF6127-1581-4586-9C26-48F9836B3F51}" dt="2019-06-18T02:49:30.626" v="2943" actId="478"/>
          <ac:spMkLst>
            <pc:docMk/>
            <pc:sldMk cId="2812899056" sldId="298"/>
            <ac:spMk id="83" creationId="{00000000-0000-0000-0000-000000000000}"/>
          </ac:spMkLst>
        </pc:spChg>
      </pc:sldChg>
      <pc:sldChg chg="modSp add">
        <pc:chgData name=". ." userId="506c9196-6b39-4b24-951b-bc7ef1cacf11" providerId="ADAL" clId="{F4AF6127-1581-4586-9C26-48F9836B3F51}" dt="2019-06-18T03:12:04.093" v="3433" actId="20577"/>
        <pc:sldMkLst>
          <pc:docMk/>
          <pc:sldMk cId="1386060302" sldId="299"/>
        </pc:sldMkLst>
        <pc:spChg chg="mod">
          <ac:chgData name=". ." userId="506c9196-6b39-4b24-951b-bc7ef1cacf11" providerId="ADAL" clId="{F4AF6127-1581-4586-9C26-48F9836B3F51}" dt="2019-06-18T03:11:47.599" v="3432" actId="20577"/>
          <ac:spMkLst>
            <pc:docMk/>
            <pc:sldMk cId="1386060302" sldId="299"/>
            <ac:spMk id="8" creationId="{E73B820F-544A-4B3C-B026-906BDF34D9D8}"/>
          </ac:spMkLst>
        </pc:spChg>
        <pc:graphicFrameChg chg="modGraphic">
          <ac:chgData name=". ." userId="506c9196-6b39-4b24-951b-bc7ef1cacf11" providerId="ADAL" clId="{F4AF6127-1581-4586-9C26-48F9836B3F51}" dt="2019-06-18T03:12:04.093" v="3433" actId="20577"/>
          <ac:graphicFrameMkLst>
            <pc:docMk/>
            <pc:sldMk cId="1386060302" sldId="299"/>
            <ac:graphicFrameMk id="6" creationId="{1B277AD1-A783-440B-8A99-FDDEB1E1364A}"/>
          </ac:graphicFrameMkLst>
        </pc:graphicFrameChg>
      </pc:sldChg>
      <pc:sldChg chg="modSp add del ord">
        <pc:chgData name=". ." userId="506c9196-6b39-4b24-951b-bc7ef1cacf11" providerId="ADAL" clId="{F4AF6127-1581-4586-9C26-48F9836B3F51}" dt="2019-06-18T03:11:20.731" v="3426" actId="47"/>
        <pc:sldMkLst>
          <pc:docMk/>
          <pc:sldMk cId="2356499429" sldId="300"/>
        </pc:sldMkLst>
        <pc:spChg chg="mod">
          <ac:chgData name=". ." userId="506c9196-6b39-4b24-951b-bc7ef1cacf11" providerId="ADAL" clId="{F4AF6127-1581-4586-9C26-48F9836B3F51}" dt="2019-06-18T03:02:16.516" v="3209" actId="20577"/>
          <ac:spMkLst>
            <pc:docMk/>
            <pc:sldMk cId="2356499429" sldId="300"/>
            <ac:spMk id="193" creationId="{00000000-0000-0000-0000-000000000000}"/>
          </ac:spMkLst>
        </pc:spChg>
        <pc:graphicFrameChg chg="modGraphic">
          <ac:chgData name=". ." userId="506c9196-6b39-4b24-951b-bc7ef1cacf11" providerId="ADAL" clId="{F4AF6127-1581-4586-9C26-48F9836B3F51}" dt="2019-06-18T03:05:00.867" v="3274" actId="2166"/>
          <ac:graphicFrameMkLst>
            <pc:docMk/>
            <pc:sldMk cId="2356499429" sldId="300"/>
            <ac:graphicFrameMk id="194" creationId="{00000000-0000-0000-0000-000000000000}"/>
          </ac:graphicFrameMkLst>
        </pc:graphicFrameChg>
      </pc:sldChg>
      <pc:sldChg chg="addSp delSp modSp add ord">
        <pc:chgData name=". ." userId="506c9196-6b39-4b24-951b-bc7ef1cacf11" providerId="ADAL" clId="{F4AF6127-1581-4586-9C26-48F9836B3F51}" dt="2019-06-18T21:45:24.675" v="7234" actId="20577"/>
        <pc:sldMkLst>
          <pc:docMk/>
          <pc:sldMk cId="3289749304" sldId="301"/>
        </pc:sldMkLst>
        <pc:spChg chg="add del">
          <ac:chgData name=". ." userId="506c9196-6b39-4b24-951b-bc7ef1cacf11" providerId="ADAL" clId="{F4AF6127-1581-4586-9C26-48F9836B3F51}" dt="2019-06-18T03:06:25.294" v="3288" actId="478"/>
          <ac:spMkLst>
            <pc:docMk/>
            <pc:sldMk cId="3289749304" sldId="301"/>
            <ac:spMk id="7" creationId="{95FF3D0F-5C34-4FCA-B9F4-A334EEE3A2F0}"/>
          </ac:spMkLst>
        </pc:spChg>
        <pc:spChg chg="mod">
          <ac:chgData name=". ." userId="506c9196-6b39-4b24-951b-bc7ef1cacf11" providerId="ADAL" clId="{F4AF6127-1581-4586-9C26-48F9836B3F51}" dt="2019-06-18T21:45:24.675" v="7234" actId="20577"/>
          <ac:spMkLst>
            <pc:docMk/>
            <pc:sldMk cId="3289749304" sldId="301"/>
            <ac:spMk id="8" creationId="{75A54EBE-D163-4BF8-87DB-1470003DCF09}"/>
          </ac:spMkLst>
        </pc:spChg>
        <pc:spChg chg="del">
          <ac:chgData name=". ." userId="506c9196-6b39-4b24-951b-bc7ef1cacf11" providerId="ADAL" clId="{F4AF6127-1581-4586-9C26-48F9836B3F51}" dt="2019-06-18T03:05:32.725" v="3277" actId="478"/>
          <ac:spMkLst>
            <pc:docMk/>
            <pc:sldMk cId="3289749304" sldId="301"/>
            <ac:spMk id="226" creationId="{00000000-0000-0000-0000-000000000000}"/>
          </ac:spMkLst>
        </pc:spChg>
        <pc:spChg chg="del">
          <ac:chgData name=". ." userId="506c9196-6b39-4b24-951b-bc7ef1cacf11" providerId="ADAL" clId="{F4AF6127-1581-4586-9C26-48F9836B3F51}" dt="2019-06-18T03:05:35.460" v="3278" actId="478"/>
          <ac:spMkLst>
            <pc:docMk/>
            <pc:sldMk cId="3289749304" sldId="301"/>
            <ac:spMk id="227" creationId="{00000000-0000-0000-0000-000000000000}"/>
          </ac:spMkLst>
        </pc:spChg>
        <pc:graphicFrameChg chg="add mod modGraphic">
          <ac:chgData name=". ." userId="506c9196-6b39-4b24-951b-bc7ef1cacf11" providerId="ADAL" clId="{F4AF6127-1581-4586-9C26-48F9836B3F51}" dt="2019-06-18T21:12:35.450" v="6642" actId="20577"/>
          <ac:graphicFrameMkLst>
            <pc:docMk/>
            <pc:sldMk cId="3289749304" sldId="301"/>
            <ac:graphicFrameMk id="5" creationId="{CE79DC99-F5A3-43C2-8112-223622B02560}"/>
          </ac:graphicFrameMkLst>
        </pc:graphicFrameChg>
        <pc:graphicFrameChg chg="add mod modGraphic">
          <ac:chgData name=". ." userId="506c9196-6b39-4b24-951b-bc7ef1cacf11" providerId="ADAL" clId="{F4AF6127-1581-4586-9C26-48F9836B3F51}" dt="2019-06-18T21:12:18.490" v="6626" actId="1076"/>
          <ac:graphicFrameMkLst>
            <pc:docMk/>
            <pc:sldMk cId="3289749304" sldId="301"/>
            <ac:graphicFrameMk id="6" creationId="{22D4EE2B-F115-41A9-9859-E6794C3BFDB0}"/>
          </ac:graphicFrameMkLst>
        </pc:graphicFrameChg>
      </pc:sldChg>
      <pc:sldChg chg="addSp delSp modSp add ord">
        <pc:chgData name=". ." userId="506c9196-6b39-4b24-951b-bc7ef1cacf11" providerId="ADAL" clId="{F4AF6127-1581-4586-9C26-48F9836B3F51}" dt="2019-06-18T21:13:18.075" v="6650" actId="478"/>
        <pc:sldMkLst>
          <pc:docMk/>
          <pc:sldMk cId="3648540301" sldId="302"/>
        </pc:sldMkLst>
        <pc:spChg chg="add mod">
          <ac:chgData name=". ." userId="506c9196-6b39-4b24-951b-bc7ef1cacf11" providerId="ADAL" clId="{F4AF6127-1581-4586-9C26-48F9836B3F51}" dt="2019-06-18T21:13:18.075" v="6650" actId="478"/>
          <ac:spMkLst>
            <pc:docMk/>
            <pc:sldMk cId="3648540301" sldId="302"/>
            <ac:spMk id="3" creationId="{71781619-9097-47C4-A5DF-427E7E38C0D9}"/>
          </ac:spMkLst>
        </pc:spChg>
        <pc:spChg chg="mod">
          <ac:chgData name=". ." userId="506c9196-6b39-4b24-951b-bc7ef1cacf11" providerId="ADAL" clId="{F4AF6127-1581-4586-9C26-48F9836B3F51}" dt="2019-06-18T03:12:50.989" v="3455" actId="20577"/>
          <ac:spMkLst>
            <pc:docMk/>
            <pc:sldMk cId="3648540301" sldId="302"/>
            <ac:spMk id="98" creationId="{00000000-0000-0000-0000-000000000000}"/>
          </ac:spMkLst>
        </pc:spChg>
        <pc:spChg chg="del mod">
          <ac:chgData name=". ." userId="506c9196-6b39-4b24-951b-bc7ef1cacf11" providerId="ADAL" clId="{F4AF6127-1581-4586-9C26-48F9836B3F51}" dt="2019-06-18T21:13:18.075" v="6650" actId="478"/>
          <ac:spMkLst>
            <pc:docMk/>
            <pc:sldMk cId="3648540301" sldId="302"/>
            <ac:spMk id="99" creationId="{00000000-0000-0000-0000-000000000000}"/>
          </ac:spMkLst>
        </pc:spChg>
        <pc:spChg chg="mod">
          <ac:chgData name=". ." userId="506c9196-6b39-4b24-951b-bc7ef1cacf11" providerId="ADAL" clId="{F4AF6127-1581-4586-9C26-48F9836B3F51}" dt="2019-06-18T03:12:45.504" v="3445" actId="20577"/>
          <ac:spMkLst>
            <pc:docMk/>
            <pc:sldMk cId="3648540301" sldId="302"/>
            <ac:spMk id="100" creationId="{00000000-0000-0000-0000-000000000000}"/>
          </ac:spMkLst>
        </pc:spChg>
      </pc:sldChg>
      <pc:sldChg chg="modSp add ord">
        <pc:chgData name=". ." userId="506c9196-6b39-4b24-951b-bc7ef1cacf11" providerId="ADAL" clId="{F4AF6127-1581-4586-9C26-48F9836B3F51}" dt="2019-06-18T03:20:34.586" v="3705" actId="20577"/>
        <pc:sldMkLst>
          <pc:docMk/>
          <pc:sldMk cId="766351968" sldId="303"/>
        </pc:sldMkLst>
        <pc:spChg chg="mod">
          <ac:chgData name=". ." userId="506c9196-6b39-4b24-951b-bc7ef1cacf11" providerId="ADAL" clId="{F4AF6127-1581-4586-9C26-48F9836B3F51}" dt="2019-06-18T03:20:34.586" v="3705" actId="20577"/>
          <ac:spMkLst>
            <pc:docMk/>
            <pc:sldMk cId="766351968" sldId="303"/>
            <ac:spMk id="193" creationId="{00000000-0000-0000-0000-000000000000}"/>
          </ac:spMkLst>
        </pc:spChg>
        <pc:graphicFrameChg chg="mod modGraphic">
          <ac:chgData name=". ." userId="506c9196-6b39-4b24-951b-bc7ef1cacf11" providerId="ADAL" clId="{F4AF6127-1581-4586-9C26-48F9836B3F51}" dt="2019-06-18T03:20:14.325" v="3662" actId="1076"/>
          <ac:graphicFrameMkLst>
            <pc:docMk/>
            <pc:sldMk cId="766351968" sldId="303"/>
            <ac:graphicFrameMk id="194" creationId="{00000000-0000-0000-0000-000000000000}"/>
          </ac:graphicFrameMkLst>
        </pc:graphicFrameChg>
      </pc:sldChg>
      <pc:sldChg chg="addSp delSp modSp add ord modAnim">
        <pc:chgData name=". ." userId="506c9196-6b39-4b24-951b-bc7ef1cacf11" providerId="ADAL" clId="{F4AF6127-1581-4586-9C26-48F9836B3F51}" dt="2019-06-18T21:30:19.084" v="6758"/>
        <pc:sldMkLst>
          <pc:docMk/>
          <pc:sldMk cId="1142226006" sldId="304"/>
        </pc:sldMkLst>
        <pc:spChg chg="del mod">
          <ac:chgData name=". ." userId="506c9196-6b39-4b24-951b-bc7ef1cacf11" providerId="ADAL" clId="{F4AF6127-1581-4586-9C26-48F9836B3F51}" dt="2019-06-18T21:16:20.258" v="6657" actId="478"/>
          <ac:spMkLst>
            <pc:docMk/>
            <pc:sldMk cId="1142226006" sldId="304"/>
            <ac:spMk id="8" creationId="{75A54EBE-D163-4BF8-87DB-1470003DCF09}"/>
          </ac:spMkLst>
        </pc:spChg>
        <pc:graphicFrameChg chg="del mod modGraphic">
          <ac:chgData name=". ." userId="506c9196-6b39-4b24-951b-bc7ef1cacf11" providerId="ADAL" clId="{F4AF6127-1581-4586-9C26-48F9836B3F51}" dt="2019-06-18T21:16:18.913" v="6656" actId="478"/>
          <ac:graphicFrameMkLst>
            <pc:docMk/>
            <pc:sldMk cId="1142226006" sldId="304"/>
            <ac:graphicFrameMk id="5" creationId="{CE79DC99-F5A3-43C2-8112-223622B02560}"/>
          </ac:graphicFrameMkLst>
        </pc:graphicFrameChg>
        <pc:graphicFrameChg chg="del">
          <ac:chgData name=". ." userId="506c9196-6b39-4b24-951b-bc7ef1cacf11" providerId="ADAL" clId="{F4AF6127-1581-4586-9C26-48F9836B3F51}" dt="2019-06-18T03:23:58.935" v="3782" actId="478"/>
          <ac:graphicFrameMkLst>
            <pc:docMk/>
            <pc:sldMk cId="1142226006" sldId="304"/>
            <ac:graphicFrameMk id="6" creationId="{22D4EE2B-F115-41A9-9859-E6794C3BFDB0}"/>
          </ac:graphicFrameMkLst>
        </pc:graphicFrameChg>
        <pc:picChg chg="add mod">
          <ac:chgData name=". ." userId="506c9196-6b39-4b24-951b-bc7ef1cacf11" providerId="ADAL" clId="{F4AF6127-1581-4586-9C26-48F9836B3F51}" dt="2019-06-18T21:24:36.037" v="6705" actId="1076"/>
          <ac:picMkLst>
            <pc:docMk/>
            <pc:sldMk cId="1142226006" sldId="304"/>
            <ac:picMk id="3" creationId="{0E2F1AC5-88E4-4925-B3DB-3A9CB5924C63}"/>
          </ac:picMkLst>
        </pc:picChg>
        <pc:picChg chg="add mod">
          <ac:chgData name=". ." userId="506c9196-6b39-4b24-951b-bc7ef1cacf11" providerId="ADAL" clId="{F4AF6127-1581-4586-9C26-48F9836B3F51}" dt="2019-06-18T21:24:26.744" v="6700" actId="1076"/>
          <ac:picMkLst>
            <pc:docMk/>
            <pc:sldMk cId="1142226006" sldId="304"/>
            <ac:picMk id="6" creationId="{09FAC4FC-9340-4285-8A6C-46D3E0077BB4}"/>
          </ac:picMkLst>
        </pc:picChg>
        <pc:picChg chg="add mod">
          <ac:chgData name=". ." userId="506c9196-6b39-4b24-951b-bc7ef1cacf11" providerId="ADAL" clId="{F4AF6127-1581-4586-9C26-48F9836B3F51}" dt="2019-06-18T21:24:34.613" v="6704" actId="1076"/>
          <ac:picMkLst>
            <pc:docMk/>
            <pc:sldMk cId="1142226006" sldId="304"/>
            <ac:picMk id="9" creationId="{50AED5C0-B62C-465A-9F96-211179DC37DD}"/>
          </ac:picMkLst>
        </pc:picChg>
        <pc:picChg chg="add mod">
          <ac:chgData name=". ." userId="506c9196-6b39-4b24-951b-bc7ef1cacf11" providerId="ADAL" clId="{F4AF6127-1581-4586-9C26-48F9836B3F51}" dt="2019-06-18T21:24:44.977" v="6709" actId="1076"/>
          <ac:picMkLst>
            <pc:docMk/>
            <pc:sldMk cId="1142226006" sldId="304"/>
            <ac:picMk id="11" creationId="{3B2AFBCD-CAC6-468D-8E69-7E005ED276D1}"/>
          </ac:picMkLst>
        </pc:picChg>
        <pc:picChg chg="add mod">
          <ac:chgData name=". ." userId="506c9196-6b39-4b24-951b-bc7ef1cacf11" providerId="ADAL" clId="{F4AF6127-1581-4586-9C26-48F9836B3F51}" dt="2019-06-18T21:27:46.529" v="6736" actId="1076"/>
          <ac:picMkLst>
            <pc:docMk/>
            <pc:sldMk cId="1142226006" sldId="304"/>
            <ac:picMk id="12" creationId="{0213ABC4-287E-49F0-A17C-BFEE7A8D809B}"/>
          </ac:picMkLst>
        </pc:picChg>
        <pc:picChg chg="add mod">
          <ac:chgData name=". ." userId="506c9196-6b39-4b24-951b-bc7ef1cacf11" providerId="ADAL" clId="{F4AF6127-1581-4586-9C26-48F9836B3F51}" dt="2019-06-18T21:25:07.857" v="6717" actId="1076"/>
          <ac:picMkLst>
            <pc:docMk/>
            <pc:sldMk cId="1142226006" sldId="304"/>
            <ac:picMk id="13" creationId="{6C7ABD59-81E1-45CA-A169-C8C64A740D4F}"/>
          </ac:picMkLst>
        </pc:picChg>
        <pc:picChg chg="add mod">
          <ac:chgData name=". ." userId="506c9196-6b39-4b24-951b-bc7ef1cacf11" providerId="ADAL" clId="{F4AF6127-1581-4586-9C26-48F9836B3F51}" dt="2019-06-18T21:28:06.025" v="6740" actId="1076"/>
          <ac:picMkLst>
            <pc:docMk/>
            <pc:sldMk cId="1142226006" sldId="304"/>
            <ac:picMk id="15" creationId="{952562BF-C80A-4C38-BAC5-0720FD354DB2}"/>
          </ac:picMkLst>
        </pc:picChg>
        <pc:picChg chg="add mod">
          <ac:chgData name=". ." userId="506c9196-6b39-4b24-951b-bc7ef1cacf11" providerId="ADAL" clId="{F4AF6127-1581-4586-9C26-48F9836B3F51}" dt="2019-06-18T21:25:00.445" v="6716" actId="1076"/>
          <ac:picMkLst>
            <pc:docMk/>
            <pc:sldMk cId="1142226006" sldId="304"/>
            <ac:picMk id="17" creationId="{D41B2487-DF4E-4FD7-B11F-C565FD5D65F9}"/>
          </ac:picMkLst>
        </pc:picChg>
        <pc:picChg chg="add mod">
          <ac:chgData name=". ." userId="506c9196-6b39-4b24-951b-bc7ef1cacf11" providerId="ADAL" clId="{F4AF6127-1581-4586-9C26-48F9836B3F51}" dt="2019-06-18T21:24:27.949" v="6701" actId="1076"/>
          <ac:picMkLst>
            <pc:docMk/>
            <pc:sldMk cId="1142226006" sldId="304"/>
            <ac:picMk id="19" creationId="{AFD51741-178F-4769-B8B2-957425EAADC3}"/>
          </ac:picMkLst>
        </pc:picChg>
        <pc:picChg chg="add mod">
          <ac:chgData name=". ." userId="506c9196-6b39-4b24-951b-bc7ef1cacf11" providerId="ADAL" clId="{F4AF6127-1581-4586-9C26-48F9836B3F51}" dt="2019-06-18T21:24:57.725" v="6715" actId="1076"/>
          <ac:picMkLst>
            <pc:docMk/>
            <pc:sldMk cId="1142226006" sldId="304"/>
            <ac:picMk id="21" creationId="{7B6C36FE-D3B0-444C-BC17-D92ACAF9B6F9}"/>
          </ac:picMkLst>
        </pc:picChg>
        <pc:picChg chg="add mod">
          <ac:chgData name=". ." userId="506c9196-6b39-4b24-951b-bc7ef1cacf11" providerId="ADAL" clId="{F4AF6127-1581-4586-9C26-48F9836B3F51}" dt="2019-06-18T21:27:51.269" v="6738" actId="688"/>
          <ac:picMkLst>
            <pc:docMk/>
            <pc:sldMk cId="1142226006" sldId="304"/>
            <ac:picMk id="22" creationId="{26E116B4-1976-4FE1-86C6-D098FC47846F}"/>
          </ac:picMkLst>
        </pc:picChg>
        <pc:picChg chg="add del mod">
          <ac:chgData name=". ." userId="506c9196-6b39-4b24-951b-bc7ef1cacf11" providerId="ADAL" clId="{F4AF6127-1581-4586-9C26-48F9836B3F51}" dt="2019-06-18T21:27:55.625" v="6739" actId="1076"/>
          <ac:picMkLst>
            <pc:docMk/>
            <pc:sldMk cId="1142226006" sldId="304"/>
            <ac:picMk id="23" creationId="{DA852A00-52AE-419F-B3A7-E4728F3F1932}"/>
          </ac:picMkLst>
        </pc:picChg>
        <pc:cxnChg chg="add mod">
          <ac:chgData name=". ." userId="506c9196-6b39-4b24-951b-bc7ef1cacf11" providerId="ADAL" clId="{F4AF6127-1581-4586-9C26-48F9836B3F51}" dt="2019-06-18T21:29:02.168" v="6743" actId="208"/>
          <ac:cxnSpMkLst>
            <pc:docMk/>
            <pc:sldMk cId="1142226006" sldId="304"/>
            <ac:cxnSpMk id="25" creationId="{AF771F08-DD75-4960-80AF-F339E95E7C78}"/>
          </ac:cxnSpMkLst>
        </pc:cxnChg>
      </pc:sldChg>
      <pc:sldChg chg="addSp delSp modSp add ord">
        <pc:chgData name=". ." userId="506c9196-6b39-4b24-951b-bc7ef1cacf11" providerId="ADAL" clId="{F4AF6127-1581-4586-9C26-48F9836B3F51}" dt="2019-06-18T21:46:34.783" v="7238" actId="478"/>
        <pc:sldMkLst>
          <pc:docMk/>
          <pc:sldMk cId="668071809" sldId="305"/>
        </pc:sldMkLst>
        <pc:spChg chg="add mod">
          <ac:chgData name=". ." userId="506c9196-6b39-4b24-951b-bc7ef1cacf11" providerId="ADAL" clId="{F4AF6127-1581-4586-9C26-48F9836B3F51}" dt="2019-06-18T21:46:34.783" v="7238" actId="478"/>
          <ac:spMkLst>
            <pc:docMk/>
            <pc:sldMk cId="668071809" sldId="305"/>
            <ac:spMk id="3" creationId="{2A8C8155-2A48-4737-B783-FA02EED9CA93}"/>
          </ac:spMkLst>
        </pc:spChg>
        <pc:spChg chg="mod">
          <ac:chgData name=". ." userId="506c9196-6b39-4b24-951b-bc7ef1cacf11" providerId="ADAL" clId="{F4AF6127-1581-4586-9C26-48F9836B3F51}" dt="2019-06-18T03:25:19.820" v="3807" actId="20577"/>
          <ac:spMkLst>
            <pc:docMk/>
            <pc:sldMk cId="668071809" sldId="305"/>
            <ac:spMk id="98" creationId="{00000000-0000-0000-0000-000000000000}"/>
          </ac:spMkLst>
        </pc:spChg>
        <pc:spChg chg="del mod">
          <ac:chgData name=". ." userId="506c9196-6b39-4b24-951b-bc7ef1cacf11" providerId="ADAL" clId="{F4AF6127-1581-4586-9C26-48F9836B3F51}" dt="2019-06-18T21:46:34.783" v="7238" actId="478"/>
          <ac:spMkLst>
            <pc:docMk/>
            <pc:sldMk cId="668071809" sldId="305"/>
            <ac:spMk id="99" creationId="{00000000-0000-0000-0000-000000000000}"/>
          </ac:spMkLst>
        </pc:spChg>
        <pc:spChg chg="mod">
          <ac:chgData name=". ." userId="506c9196-6b39-4b24-951b-bc7ef1cacf11" providerId="ADAL" clId="{F4AF6127-1581-4586-9C26-48F9836B3F51}" dt="2019-06-18T03:24:56.731" v="3789" actId="20577"/>
          <ac:spMkLst>
            <pc:docMk/>
            <pc:sldMk cId="668071809" sldId="305"/>
            <ac:spMk id="100" creationId="{00000000-0000-0000-0000-000000000000}"/>
          </ac:spMkLst>
        </pc:spChg>
      </pc:sldChg>
      <pc:sldChg chg="modSp add ord modTransition">
        <pc:chgData name=". ." userId="506c9196-6b39-4b24-951b-bc7ef1cacf11" providerId="ADAL" clId="{F4AF6127-1581-4586-9C26-48F9836B3F51}" dt="2019-06-18T20:56:27.807" v="5751"/>
        <pc:sldMkLst>
          <pc:docMk/>
          <pc:sldMk cId="2920517024" sldId="306"/>
        </pc:sldMkLst>
        <pc:spChg chg="mod">
          <ac:chgData name=". ." userId="506c9196-6b39-4b24-951b-bc7ef1cacf11" providerId="ADAL" clId="{F4AF6127-1581-4586-9C26-48F9836B3F51}" dt="2019-06-18T03:35:22.117" v="3920" actId="1076"/>
          <ac:spMkLst>
            <pc:docMk/>
            <pc:sldMk cId="2920517024" sldId="306"/>
            <ac:spMk id="226" creationId="{00000000-0000-0000-0000-000000000000}"/>
          </ac:spMkLst>
        </pc:spChg>
        <pc:spChg chg="mod">
          <ac:chgData name=". ." userId="506c9196-6b39-4b24-951b-bc7ef1cacf11" providerId="ADAL" clId="{F4AF6127-1581-4586-9C26-48F9836B3F51}" dt="2019-06-18T03:35:46.755" v="3968" actId="1076"/>
          <ac:spMkLst>
            <pc:docMk/>
            <pc:sldMk cId="2920517024" sldId="306"/>
            <ac:spMk id="227" creationId="{00000000-0000-0000-0000-000000000000}"/>
          </ac:spMkLst>
        </pc:spChg>
      </pc:sldChg>
      <pc:sldChg chg="addSp delSp modSp add ord modTransition">
        <pc:chgData name=". ." userId="506c9196-6b39-4b24-951b-bc7ef1cacf11" providerId="ADAL" clId="{F4AF6127-1581-4586-9C26-48F9836B3F51}" dt="2019-06-18T04:06:35.672" v="4839" actId="1076"/>
        <pc:sldMkLst>
          <pc:docMk/>
          <pc:sldMk cId="3527112412" sldId="307"/>
        </pc:sldMkLst>
        <pc:spChg chg="add del">
          <ac:chgData name=". ." userId="506c9196-6b39-4b24-951b-bc7ef1cacf11" providerId="ADAL" clId="{F4AF6127-1581-4586-9C26-48F9836B3F51}" dt="2019-06-18T03:45:30.731" v="4009"/>
          <ac:spMkLst>
            <pc:docMk/>
            <pc:sldMk cId="3527112412" sldId="307"/>
            <ac:spMk id="8" creationId="{DBA5F425-FA1C-41A4-B04F-73E4343CED14}"/>
          </ac:spMkLst>
        </pc:spChg>
        <pc:spChg chg="mod">
          <ac:chgData name=". ." userId="506c9196-6b39-4b24-951b-bc7ef1cacf11" providerId="ADAL" clId="{F4AF6127-1581-4586-9C26-48F9836B3F51}" dt="2019-06-18T03:50:19.853" v="4124" actId="1076"/>
          <ac:spMkLst>
            <pc:docMk/>
            <pc:sldMk cId="3527112412" sldId="307"/>
            <ac:spMk id="9" creationId="{231A8F30-F4B3-47DE-B064-95DA881572DB}"/>
          </ac:spMkLst>
        </pc:spChg>
        <pc:spChg chg="add mod">
          <ac:chgData name=". ." userId="506c9196-6b39-4b24-951b-bc7ef1cacf11" providerId="ADAL" clId="{F4AF6127-1581-4586-9C26-48F9836B3F51}" dt="2019-06-18T04:06:35.672" v="4839" actId="1076"/>
          <ac:spMkLst>
            <pc:docMk/>
            <pc:sldMk cId="3527112412" sldId="307"/>
            <ac:spMk id="12" creationId="{1E6A177C-13E4-46C6-9FF9-21DA2B170D92}"/>
          </ac:spMkLst>
        </pc:spChg>
        <pc:spChg chg="add mod">
          <ac:chgData name=". ." userId="506c9196-6b39-4b24-951b-bc7ef1cacf11" providerId="ADAL" clId="{F4AF6127-1581-4586-9C26-48F9836B3F51}" dt="2019-06-18T04:05:59.071" v="4828" actId="1076"/>
          <ac:spMkLst>
            <pc:docMk/>
            <pc:sldMk cId="3527112412" sldId="307"/>
            <ac:spMk id="19" creationId="{070AC70A-2B2D-4E74-87C4-13147837A954}"/>
          </ac:spMkLst>
        </pc:spChg>
        <pc:spChg chg="add mod">
          <ac:chgData name=". ." userId="506c9196-6b39-4b24-951b-bc7ef1cacf11" providerId="ADAL" clId="{F4AF6127-1581-4586-9C26-48F9836B3F51}" dt="2019-06-18T04:05:41.271" v="4825" actId="14100"/>
          <ac:spMkLst>
            <pc:docMk/>
            <pc:sldMk cId="3527112412" sldId="307"/>
            <ac:spMk id="20" creationId="{D335821A-ECCD-4BE7-909D-EF9A7B7E9318}"/>
          </ac:spMkLst>
        </pc:spChg>
        <pc:spChg chg="del">
          <ac:chgData name=". ." userId="506c9196-6b39-4b24-951b-bc7ef1cacf11" providerId="ADAL" clId="{F4AF6127-1581-4586-9C26-48F9836B3F51}" dt="2019-06-18T03:36:07.650" v="3989" actId="478"/>
          <ac:spMkLst>
            <pc:docMk/>
            <pc:sldMk cId="3527112412" sldId="307"/>
            <ac:spMk id="226" creationId="{00000000-0000-0000-0000-000000000000}"/>
          </ac:spMkLst>
        </pc:spChg>
        <pc:spChg chg="del">
          <ac:chgData name=". ." userId="506c9196-6b39-4b24-951b-bc7ef1cacf11" providerId="ADAL" clId="{F4AF6127-1581-4586-9C26-48F9836B3F51}" dt="2019-06-18T03:36:10.995" v="3990" actId="478"/>
          <ac:spMkLst>
            <pc:docMk/>
            <pc:sldMk cId="3527112412" sldId="307"/>
            <ac:spMk id="227" creationId="{00000000-0000-0000-0000-000000000000}"/>
          </ac:spMkLst>
        </pc:spChg>
        <pc:spChg chg="del">
          <ac:chgData name=". ." userId="506c9196-6b39-4b24-951b-bc7ef1cacf11" providerId="ADAL" clId="{F4AF6127-1581-4586-9C26-48F9836B3F51}" dt="2019-06-18T04:06:05.073" v="4830" actId="478"/>
          <ac:spMkLst>
            <pc:docMk/>
            <pc:sldMk cId="3527112412" sldId="307"/>
            <ac:spMk id="228" creationId="{00000000-0000-0000-0000-000000000000}"/>
          </ac:spMkLst>
        </pc:spChg>
        <pc:graphicFrameChg chg="add del">
          <ac:chgData name=". ." userId="506c9196-6b39-4b24-951b-bc7ef1cacf11" providerId="ADAL" clId="{F4AF6127-1581-4586-9C26-48F9836B3F51}" dt="2019-06-18T03:44:26.612" v="3994"/>
          <ac:graphicFrameMkLst>
            <pc:docMk/>
            <pc:sldMk cId="3527112412" sldId="307"/>
            <ac:graphicFrameMk id="2" creationId="{F6D4BE78-C820-489F-AE79-12978B53534A}"/>
          </ac:graphicFrameMkLst>
        </pc:graphicFrameChg>
        <pc:graphicFrameChg chg="add mod modGraphic">
          <ac:chgData name=". ." userId="506c9196-6b39-4b24-951b-bc7ef1cacf11" providerId="ADAL" clId="{F4AF6127-1581-4586-9C26-48F9836B3F51}" dt="2019-06-18T03:50:15.969" v="4123" actId="1076"/>
          <ac:graphicFrameMkLst>
            <pc:docMk/>
            <pc:sldMk cId="3527112412" sldId="307"/>
            <ac:graphicFrameMk id="3" creationId="{C3351277-F529-4E51-8A58-202FCB8899AC}"/>
          </ac:graphicFrameMkLst>
        </pc:graphicFrameChg>
        <pc:graphicFrameChg chg="add del mod modGraphic">
          <ac:chgData name=". ." userId="506c9196-6b39-4b24-951b-bc7ef1cacf11" providerId="ADAL" clId="{F4AF6127-1581-4586-9C26-48F9836B3F51}" dt="2019-06-18T03:46:40.901" v="4051" actId="478"/>
          <ac:graphicFrameMkLst>
            <pc:docMk/>
            <pc:sldMk cId="3527112412" sldId="307"/>
            <ac:graphicFrameMk id="4" creationId="{2E1A5616-ACA1-45C4-9E9F-C7989032AFB7}"/>
          </ac:graphicFrameMkLst>
        </pc:graphicFrameChg>
        <pc:graphicFrameChg chg="add del">
          <ac:chgData name=". ." userId="506c9196-6b39-4b24-951b-bc7ef1cacf11" providerId="ADAL" clId="{F4AF6127-1581-4586-9C26-48F9836B3F51}" dt="2019-06-18T03:46:51.918" v="4053"/>
          <ac:graphicFrameMkLst>
            <pc:docMk/>
            <pc:sldMk cId="3527112412" sldId="307"/>
            <ac:graphicFrameMk id="5" creationId="{5AA2A6B3-7049-4830-ADA5-3A97A341D50D}"/>
          </ac:graphicFrameMkLst>
        </pc:graphicFrameChg>
        <pc:graphicFrameChg chg="add mod modGraphic">
          <ac:chgData name=". ." userId="506c9196-6b39-4b24-951b-bc7ef1cacf11" providerId="ADAL" clId="{F4AF6127-1581-4586-9C26-48F9836B3F51}" dt="2019-06-18T04:05:21.009" v="4820" actId="1076"/>
          <ac:graphicFrameMkLst>
            <pc:docMk/>
            <pc:sldMk cId="3527112412" sldId="307"/>
            <ac:graphicFrameMk id="6" creationId="{8E5E7297-9B65-4243-8F11-2FE2E7F4F0C0}"/>
          </ac:graphicFrameMkLst>
        </pc:graphicFrameChg>
        <pc:graphicFrameChg chg="add del mod">
          <ac:chgData name=". ." userId="506c9196-6b39-4b24-951b-bc7ef1cacf11" providerId="ADAL" clId="{F4AF6127-1581-4586-9C26-48F9836B3F51}" dt="2019-06-18T03:49:01.881" v="4096" actId="478"/>
          <ac:graphicFrameMkLst>
            <pc:docMk/>
            <pc:sldMk cId="3527112412" sldId="307"/>
            <ac:graphicFrameMk id="7" creationId="{A91C9F0D-BC47-4D00-9C90-9791E859EF44}"/>
          </ac:graphicFrameMkLst>
        </pc:graphicFrameChg>
        <pc:graphicFrameChg chg="add del mod">
          <ac:chgData name=". ." userId="506c9196-6b39-4b24-951b-bc7ef1cacf11" providerId="ADAL" clId="{F4AF6127-1581-4586-9C26-48F9836B3F51}" dt="2019-06-18T03:49:09.187" v="4100"/>
          <ac:graphicFrameMkLst>
            <pc:docMk/>
            <pc:sldMk cId="3527112412" sldId="307"/>
            <ac:graphicFrameMk id="10" creationId="{1CE89226-CD73-44C2-8441-1EFF0AC7377A}"/>
          </ac:graphicFrameMkLst>
        </pc:graphicFrameChg>
        <pc:graphicFrameChg chg="add del">
          <ac:chgData name=". ." userId="506c9196-6b39-4b24-951b-bc7ef1cacf11" providerId="ADAL" clId="{F4AF6127-1581-4586-9C26-48F9836B3F51}" dt="2019-06-18T03:49:12.734" v="4102"/>
          <ac:graphicFrameMkLst>
            <pc:docMk/>
            <pc:sldMk cId="3527112412" sldId="307"/>
            <ac:graphicFrameMk id="11" creationId="{01514C98-A1E1-4CE5-97ED-7E15A091D549}"/>
          </ac:graphicFrameMkLst>
        </pc:graphicFrameChg>
        <pc:graphicFrameChg chg="add mod modGraphic">
          <ac:chgData name=". ." userId="506c9196-6b39-4b24-951b-bc7ef1cacf11" providerId="ADAL" clId="{F4AF6127-1581-4586-9C26-48F9836B3F51}" dt="2019-06-18T04:05:45.738" v="4826" actId="1076"/>
          <ac:graphicFrameMkLst>
            <pc:docMk/>
            <pc:sldMk cId="3527112412" sldId="307"/>
            <ac:graphicFrameMk id="13" creationId="{AFBAECE8-2B2B-4DA4-B490-D542284E99A8}"/>
          </ac:graphicFrameMkLst>
        </pc:graphicFrameChg>
        <pc:graphicFrameChg chg="add del">
          <ac:chgData name=". ." userId="506c9196-6b39-4b24-951b-bc7ef1cacf11" providerId="ADAL" clId="{F4AF6127-1581-4586-9C26-48F9836B3F51}" dt="2019-06-18T03:49:52.190" v="4114"/>
          <ac:graphicFrameMkLst>
            <pc:docMk/>
            <pc:sldMk cId="3527112412" sldId="307"/>
            <ac:graphicFrameMk id="14" creationId="{876C8CEB-9272-43BE-993F-2F92EC12F721}"/>
          </ac:graphicFrameMkLst>
        </pc:graphicFrameChg>
        <pc:graphicFrameChg chg="add mod modGraphic">
          <ac:chgData name=". ." userId="506c9196-6b39-4b24-951b-bc7ef1cacf11" providerId="ADAL" clId="{F4AF6127-1581-4586-9C26-48F9836B3F51}" dt="2019-06-18T04:06:28.157" v="4838" actId="1076"/>
          <ac:graphicFrameMkLst>
            <pc:docMk/>
            <pc:sldMk cId="3527112412" sldId="307"/>
            <ac:graphicFrameMk id="15" creationId="{78DAE0BD-ACAE-4117-9F94-BE81B1E2AB55}"/>
          </ac:graphicFrameMkLst>
        </pc:graphicFrameChg>
        <pc:picChg chg="add mod modCrop">
          <ac:chgData name=". ." userId="506c9196-6b39-4b24-951b-bc7ef1cacf11" providerId="ADAL" clId="{F4AF6127-1581-4586-9C26-48F9836B3F51}" dt="2019-06-18T04:06:15.917" v="4837" actId="1036"/>
          <ac:picMkLst>
            <pc:docMk/>
            <pc:sldMk cId="3527112412" sldId="307"/>
            <ac:picMk id="2" creationId="{9A6EE7EE-3C19-4628-9C95-DF48F7123A1F}"/>
          </ac:picMkLst>
        </pc:picChg>
      </pc:sldChg>
      <pc:sldChg chg="modSp add ord">
        <pc:chgData name=". ." userId="506c9196-6b39-4b24-951b-bc7ef1cacf11" providerId="ADAL" clId="{F4AF6127-1581-4586-9C26-48F9836B3F51}" dt="2019-06-18T21:38:46.500" v="6867" actId="14826"/>
        <pc:sldMkLst>
          <pc:docMk/>
          <pc:sldMk cId="770712877" sldId="308"/>
        </pc:sldMkLst>
        <pc:spChg chg="mod">
          <ac:chgData name=". ." userId="506c9196-6b39-4b24-951b-bc7ef1cacf11" providerId="ADAL" clId="{F4AF6127-1581-4586-9C26-48F9836B3F51}" dt="2019-06-18T03:52:54.120" v="4186" actId="20577"/>
          <ac:spMkLst>
            <pc:docMk/>
            <pc:sldMk cId="770712877" sldId="308"/>
            <ac:spMk id="311" creationId="{00000000-0000-0000-0000-000000000000}"/>
          </ac:spMkLst>
        </pc:spChg>
        <pc:spChg chg="mod">
          <ac:chgData name=". ." userId="506c9196-6b39-4b24-951b-bc7ef1cacf11" providerId="ADAL" clId="{F4AF6127-1581-4586-9C26-48F9836B3F51}" dt="2019-06-18T03:53:39.111" v="4276" actId="20577"/>
          <ac:spMkLst>
            <pc:docMk/>
            <pc:sldMk cId="770712877" sldId="308"/>
            <ac:spMk id="312" creationId="{00000000-0000-0000-0000-000000000000}"/>
          </ac:spMkLst>
        </pc:spChg>
        <pc:picChg chg="mod">
          <ac:chgData name=". ." userId="506c9196-6b39-4b24-951b-bc7ef1cacf11" providerId="ADAL" clId="{F4AF6127-1581-4586-9C26-48F9836B3F51}" dt="2019-06-18T21:38:46.500" v="6867" actId="14826"/>
          <ac:picMkLst>
            <pc:docMk/>
            <pc:sldMk cId="770712877" sldId="308"/>
            <ac:picMk id="313" creationId="{00000000-0000-0000-0000-000000000000}"/>
          </ac:picMkLst>
        </pc:picChg>
      </pc:sldChg>
      <pc:sldChg chg="modSp add ord">
        <pc:chgData name=". ." userId="506c9196-6b39-4b24-951b-bc7ef1cacf11" providerId="ADAL" clId="{F4AF6127-1581-4586-9C26-48F9836B3F51}" dt="2019-06-18T21:45:54.748" v="7236" actId="242"/>
        <pc:sldMkLst>
          <pc:docMk/>
          <pc:sldMk cId="1095397092" sldId="309"/>
        </pc:sldMkLst>
        <pc:spChg chg="mod">
          <ac:chgData name=". ." userId="506c9196-6b39-4b24-951b-bc7ef1cacf11" providerId="ADAL" clId="{F4AF6127-1581-4586-9C26-48F9836B3F51}" dt="2019-06-18T21:36:46.560" v="6866" actId="242"/>
          <ac:spMkLst>
            <pc:docMk/>
            <pc:sldMk cId="1095397092" sldId="309"/>
            <ac:spMk id="145" creationId="{00000000-0000-0000-0000-000000000000}"/>
          </ac:spMkLst>
        </pc:spChg>
        <pc:spChg chg="mod">
          <ac:chgData name=". ." userId="506c9196-6b39-4b24-951b-bc7ef1cacf11" providerId="ADAL" clId="{F4AF6127-1581-4586-9C26-48F9836B3F51}" dt="2019-06-18T21:45:54.748" v="7236" actId="242"/>
          <ac:spMkLst>
            <pc:docMk/>
            <pc:sldMk cId="1095397092" sldId="309"/>
            <ac:spMk id="146" creationId="{00000000-0000-0000-0000-000000000000}"/>
          </ac:spMkLst>
        </pc:spChg>
        <pc:spChg chg="mod">
          <ac:chgData name=". ." userId="506c9196-6b39-4b24-951b-bc7ef1cacf11" providerId="ADAL" clId="{F4AF6127-1581-4586-9C26-48F9836B3F51}" dt="2019-06-18T21:45:54.748" v="7236" actId="242"/>
          <ac:spMkLst>
            <pc:docMk/>
            <pc:sldMk cId="1095397092" sldId="309"/>
            <ac:spMk id="147" creationId="{00000000-0000-0000-0000-000000000000}"/>
          </ac:spMkLst>
        </pc:spChg>
        <pc:spChg chg="mod">
          <ac:chgData name=". ." userId="506c9196-6b39-4b24-951b-bc7ef1cacf11" providerId="ADAL" clId="{F4AF6127-1581-4586-9C26-48F9836B3F51}" dt="2019-06-18T21:45:54.748" v="7236" actId="242"/>
          <ac:spMkLst>
            <pc:docMk/>
            <pc:sldMk cId="1095397092" sldId="309"/>
            <ac:spMk id="148" creationId="{00000000-0000-0000-0000-000000000000}"/>
          </ac:spMkLst>
        </pc:spChg>
      </pc:sldChg>
      <pc:sldChg chg="add modTransition">
        <pc:chgData name=". ." userId="506c9196-6b39-4b24-951b-bc7ef1cacf11" providerId="ADAL" clId="{F4AF6127-1581-4586-9C26-48F9836B3F51}" dt="2019-06-18T22:24:37.306" v="7769"/>
        <pc:sldMkLst>
          <pc:docMk/>
          <pc:sldMk cId="1512369249" sldId="310"/>
        </pc:sldMkLst>
      </pc:sldChg>
      <pc:sldChg chg="add">
        <pc:chgData name=". ." userId="506c9196-6b39-4b24-951b-bc7ef1cacf11" providerId="ADAL" clId="{F4AF6127-1581-4586-9C26-48F9836B3F51}" dt="2019-06-18T21:16:10.519" v="6655"/>
        <pc:sldMkLst>
          <pc:docMk/>
          <pc:sldMk cId="2688616028" sldId="311"/>
        </pc:sldMkLst>
      </pc:sldChg>
      <pc:sldChg chg="add del">
        <pc:chgData name=". ." userId="506c9196-6b39-4b24-951b-bc7ef1cacf11" providerId="ADAL" clId="{F4AF6127-1581-4586-9C26-48F9836B3F51}" dt="2019-06-18T21:35:17.237" v="6827" actId="47"/>
        <pc:sldMkLst>
          <pc:docMk/>
          <pc:sldMk cId="3285911" sldId="312"/>
        </pc:sldMkLst>
      </pc:sldChg>
      <pc:sldChg chg="modSp add">
        <pc:chgData name=". ." userId="506c9196-6b39-4b24-951b-bc7ef1cacf11" providerId="ADAL" clId="{F4AF6127-1581-4586-9C26-48F9836B3F51}" dt="2019-06-18T21:36:15.936" v="6863" actId="20577"/>
        <pc:sldMkLst>
          <pc:docMk/>
          <pc:sldMk cId="4217780180" sldId="313"/>
        </pc:sldMkLst>
        <pc:spChg chg="mod">
          <ac:chgData name=". ." userId="506c9196-6b39-4b24-951b-bc7ef1cacf11" providerId="ADAL" clId="{F4AF6127-1581-4586-9C26-48F9836B3F51}" dt="2019-06-18T21:32:12.524" v="6823" actId="20577"/>
          <ac:spMkLst>
            <pc:docMk/>
            <pc:sldMk cId="4217780180" sldId="313"/>
            <ac:spMk id="193" creationId="{00000000-0000-0000-0000-000000000000}"/>
          </ac:spMkLst>
        </pc:spChg>
        <pc:graphicFrameChg chg="modGraphic">
          <ac:chgData name=". ." userId="506c9196-6b39-4b24-951b-bc7ef1cacf11" providerId="ADAL" clId="{F4AF6127-1581-4586-9C26-48F9836B3F51}" dt="2019-06-18T21:36:15.936" v="6863" actId="20577"/>
          <ac:graphicFrameMkLst>
            <pc:docMk/>
            <pc:sldMk cId="4217780180" sldId="313"/>
            <ac:graphicFrameMk id="194" creationId="{00000000-0000-0000-0000-000000000000}"/>
          </ac:graphicFrameMkLst>
        </pc:graphicFrameChg>
      </pc:sldChg>
      <pc:sldChg chg="modSp add ord">
        <pc:chgData name=". ." userId="506c9196-6b39-4b24-951b-bc7ef1cacf11" providerId="ADAL" clId="{F4AF6127-1581-4586-9C26-48F9836B3F51}" dt="2019-06-18T21:43:36.943" v="7197" actId="20577"/>
        <pc:sldMkLst>
          <pc:docMk/>
          <pc:sldMk cId="2099976294" sldId="314"/>
        </pc:sldMkLst>
        <pc:spChg chg="mod">
          <ac:chgData name=". ." userId="506c9196-6b39-4b24-951b-bc7ef1cacf11" providerId="ADAL" clId="{F4AF6127-1581-4586-9C26-48F9836B3F51}" dt="2019-06-18T21:40:09.212" v="6987" actId="20577"/>
          <ac:spMkLst>
            <pc:docMk/>
            <pc:sldMk cId="2099976294" sldId="314"/>
            <ac:spMk id="154" creationId="{00000000-0000-0000-0000-000000000000}"/>
          </ac:spMkLst>
        </pc:spChg>
        <pc:spChg chg="mod">
          <ac:chgData name=". ." userId="506c9196-6b39-4b24-951b-bc7ef1cacf11" providerId="ADAL" clId="{F4AF6127-1581-4586-9C26-48F9836B3F51}" dt="2019-06-18T21:43:36.943" v="7197" actId="20577"/>
          <ac:spMkLst>
            <pc:docMk/>
            <pc:sldMk cId="2099976294" sldId="314"/>
            <ac:spMk id="155" creationId="{00000000-0000-0000-0000-000000000000}"/>
          </ac:spMkLst>
        </pc:spChg>
        <pc:picChg chg="mod">
          <ac:chgData name=". ." userId="506c9196-6b39-4b24-951b-bc7ef1cacf11" providerId="ADAL" clId="{F4AF6127-1581-4586-9C26-48F9836B3F51}" dt="2019-06-18T21:43:14.889" v="7152" actId="1076"/>
          <ac:picMkLst>
            <pc:docMk/>
            <pc:sldMk cId="2099976294" sldId="314"/>
            <ac:picMk id="156" creationId="{00000000-0000-0000-0000-000000000000}"/>
          </ac:picMkLst>
        </pc:picChg>
      </pc:sldChg>
      <pc:sldChg chg="delSp add del">
        <pc:chgData name=". ." userId="506c9196-6b39-4b24-951b-bc7ef1cacf11" providerId="ADAL" clId="{F4AF6127-1581-4586-9C26-48F9836B3F51}" dt="2019-06-18T21:39:13.458" v="6868" actId="47"/>
        <pc:sldMkLst>
          <pc:docMk/>
          <pc:sldMk cId="3150696065" sldId="314"/>
        </pc:sldMkLst>
        <pc:spChg chg="del">
          <ac:chgData name=". ." userId="506c9196-6b39-4b24-951b-bc7ef1cacf11" providerId="ADAL" clId="{F4AF6127-1581-4586-9C26-48F9836B3F51}" dt="2019-06-18T21:35:03.952" v="6826" actId="478"/>
          <ac:spMkLst>
            <pc:docMk/>
            <pc:sldMk cId="3150696065" sldId="314"/>
            <ac:spMk id="8" creationId="{E73B820F-544A-4B3C-B026-906BDF34D9D8}"/>
          </ac:spMkLst>
        </pc:spChg>
        <pc:graphicFrameChg chg="del">
          <ac:chgData name=". ." userId="506c9196-6b39-4b24-951b-bc7ef1cacf11" providerId="ADAL" clId="{F4AF6127-1581-4586-9C26-48F9836B3F51}" dt="2019-06-18T21:34:58.552" v="6825" actId="478"/>
          <ac:graphicFrameMkLst>
            <pc:docMk/>
            <pc:sldMk cId="3150696065" sldId="314"/>
            <ac:graphicFrameMk id="6" creationId="{1B277AD1-A783-440B-8A99-FDDEB1E1364A}"/>
          </ac:graphicFrameMkLst>
        </pc:graphicFrameChg>
      </pc:sldChg>
      <pc:sldChg chg="addSp delSp modSp add ord">
        <pc:chgData name=". ." userId="506c9196-6b39-4b24-951b-bc7ef1cacf11" providerId="ADAL" clId="{F4AF6127-1581-4586-9C26-48F9836B3F51}" dt="2019-06-18T21:54:49.120" v="7765"/>
        <pc:sldMkLst>
          <pc:docMk/>
          <pc:sldMk cId="3433191247" sldId="315"/>
        </pc:sldMkLst>
        <pc:spChg chg="mod">
          <ac:chgData name=". ." userId="506c9196-6b39-4b24-951b-bc7ef1cacf11" providerId="ADAL" clId="{F4AF6127-1581-4586-9C26-48F9836B3F51}" dt="2019-06-18T21:54:33.772" v="7764" actId="20577"/>
          <ac:spMkLst>
            <pc:docMk/>
            <pc:sldMk cId="3433191247" sldId="315"/>
            <ac:spMk id="3" creationId="{71781619-9097-47C4-A5DF-427E7E38C0D9}"/>
          </ac:spMkLst>
        </pc:spChg>
        <pc:spChg chg="add del mod">
          <ac:chgData name=". ." userId="506c9196-6b39-4b24-951b-bc7ef1cacf11" providerId="ADAL" clId="{F4AF6127-1581-4586-9C26-48F9836B3F51}" dt="2019-06-18T21:46:45.655" v="7241" actId="478"/>
          <ac:spMkLst>
            <pc:docMk/>
            <pc:sldMk cId="3433191247" sldId="315"/>
            <ac:spMk id="4" creationId="{2617D050-23DD-4C37-81A8-4BA82A63BB93}"/>
          </ac:spMkLst>
        </pc:spChg>
        <pc:spChg chg="add del">
          <ac:chgData name=". ." userId="506c9196-6b39-4b24-951b-bc7ef1cacf11" providerId="ADAL" clId="{F4AF6127-1581-4586-9C26-48F9836B3F51}" dt="2019-06-18T21:49:46.932" v="7505"/>
          <ac:spMkLst>
            <pc:docMk/>
            <pc:sldMk cId="3433191247" sldId="315"/>
            <ac:spMk id="7" creationId="{B4C789C3-6426-4707-81BE-05865A34E3A4}"/>
          </ac:spMkLst>
        </pc:spChg>
        <pc:spChg chg="mod">
          <ac:chgData name=". ." userId="506c9196-6b39-4b24-951b-bc7ef1cacf11" providerId="ADAL" clId="{F4AF6127-1581-4586-9C26-48F9836B3F51}" dt="2019-06-18T21:50:00.314" v="7528" actId="20577"/>
          <ac:spMkLst>
            <pc:docMk/>
            <pc:sldMk cId="3433191247" sldId="315"/>
            <ac:spMk id="8" creationId="{FE1F03B2-408D-4944-BC3B-EF50CC7A7BC9}"/>
          </ac:spMkLst>
        </pc:spChg>
        <pc:spChg chg="del mod">
          <ac:chgData name=". ." userId="506c9196-6b39-4b24-951b-bc7ef1cacf11" providerId="ADAL" clId="{F4AF6127-1581-4586-9C26-48F9836B3F51}" dt="2019-06-18T21:46:43.425" v="7240" actId="478"/>
          <ac:spMkLst>
            <pc:docMk/>
            <pc:sldMk cId="3433191247" sldId="315"/>
            <ac:spMk id="98" creationId="{00000000-0000-0000-0000-000000000000}"/>
          </ac:spMkLst>
        </pc:spChg>
        <pc:spChg chg="del mod">
          <ac:chgData name=". ." userId="506c9196-6b39-4b24-951b-bc7ef1cacf11" providerId="ADAL" clId="{F4AF6127-1581-4586-9C26-48F9836B3F51}" dt="2019-06-18T21:49:36.117" v="7502" actId="478"/>
          <ac:spMkLst>
            <pc:docMk/>
            <pc:sldMk cId="3433191247" sldId="315"/>
            <ac:spMk id="10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0628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86568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https://medium.com/datadriveninvestor/regression-in-machine-learning-296caae933ec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https://towardsdatascience.com/supervised-machine-learning-classification-5e685fe18a6d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14501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39916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6115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6350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https://medium.com/datadriveninvestor/regression-in-machine-learning-296caae933ec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https://towardsdatascience.com/supervised-machine-learning-classification-5e685fe18a6d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41569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1626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95088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89548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0984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1674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47352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21478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9689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97015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78482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7035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51263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7635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49463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1615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95207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15806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29613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4065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356640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3643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4481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8406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604500"/>
            <a:ext cx="60873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998100" y="604500"/>
            <a:ext cx="3597600" cy="39345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1524459" y="1797900"/>
            <a:ext cx="0" cy="1547700"/>
          </a:xfrm>
          <a:prstGeom prst="straightConnector1">
            <a:avLst/>
          </a:prstGeom>
          <a:noFill/>
          <a:ln w="9525" cap="flat" cmpd="sng">
            <a:solidFill>
              <a:srgbClr val="D9DCE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1A366B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yle slide layout">
    <p:bg>
      <p:bgPr>
        <a:solidFill>
          <a:srgbClr val="1A36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4307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604500"/>
            <a:ext cx="60873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16;p3"/>
          <p:cNvCxnSpPr/>
          <p:nvPr/>
        </p:nvCxnSpPr>
        <p:spPr>
          <a:xfrm>
            <a:off x="1524459" y="1797900"/>
            <a:ext cx="0" cy="1547700"/>
          </a:xfrm>
          <a:prstGeom prst="straightConnector1">
            <a:avLst/>
          </a:prstGeom>
          <a:noFill/>
          <a:ln w="9525" cap="flat" cmpd="sng">
            <a:solidFill>
              <a:srgbClr val="D9DCE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1991250" y="1583350"/>
            <a:ext cx="3615600" cy="11598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991250" y="2840051"/>
            <a:ext cx="3615600" cy="7848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rgbClr val="6B6E81"/>
              </a:buClr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604500"/>
            <a:ext cx="60873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1;p4"/>
          <p:cNvCxnSpPr/>
          <p:nvPr/>
        </p:nvCxnSpPr>
        <p:spPr>
          <a:xfrm>
            <a:off x="1524459" y="1797900"/>
            <a:ext cx="0" cy="1547700"/>
          </a:xfrm>
          <a:prstGeom prst="straightConnector1">
            <a:avLst/>
          </a:prstGeom>
          <a:noFill/>
          <a:ln w="9525" cap="flat" cmpd="sng">
            <a:solidFill>
              <a:srgbClr val="D9DCE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991250" y="604500"/>
            <a:ext cx="3615600" cy="39345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◎"/>
              <a:defRPr sz="2400"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0" y="2092500"/>
            <a:ext cx="15243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D9DCE6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“</a:t>
            </a:r>
            <a:endParaRPr sz="9600" b="1">
              <a:solidFill>
                <a:srgbClr val="D9DCE6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0" y="604500"/>
            <a:ext cx="79281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" name="Google Shape;27;p5"/>
          <p:cNvCxnSpPr/>
          <p:nvPr/>
        </p:nvCxnSpPr>
        <p:spPr>
          <a:xfrm>
            <a:off x="1946716" y="1026000"/>
            <a:ext cx="0" cy="3091500"/>
          </a:xfrm>
          <a:prstGeom prst="straightConnector1">
            <a:avLst/>
          </a:prstGeom>
          <a:noFill/>
          <a:ln w="9525" cap="flat" cmpd="sng">
            <a:solidFill>
              <a:srgbClr val="D9DCE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5345700" cy="30915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◎"/>
              <a:defRPr/>
            </a:lvl1pPr>
            <a:lvl2pPr marL="914400" lvl="1" indent="-317500">
              <a:spcBef>
                <a:spcPts val="800"/>
              </a:spcBef>
              <a:spcAft>
                <a:spcPts val="0"/>
              </a:spcAft>
              <a:buSzPts val="1400"/>
              <a:buChar char="◎"/>
              <a:defRPr/>
            </a:lvl2pPr>
            <a:lvl3pPr marL="1371600" lvl="2" indent="-35560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2/3">
  <p:cSld name="TITLE_AND_BODY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0" y="604500"/>
            <a:ext cx="60873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" name="Google Shape;33;p6"/>
          <p:cNvCxnSpPr/>
          <p:nvPr/>
        </p:nvCxnSpPr>
        <p:spPr>
          <a:xfrm>
            <a:off x="1946716" y="1026000"/>
            <a:ext cx="0" cy="3091500"/>
          </a:xfrm>
          <a:prstGeom prst="straightConnector1">
            <a:avLst/>
          </a:prstGeom>
          <a:noFill/>
          <a:ln w="9525" cap="flat" cmpd="sng">
            <a:solidFill>
              <a:srgbClr val="D9DCE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3599400" cy="30915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◎"/>
              <a:defRPr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◎"/>
              <a:defRPr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604500"/>
            <a:ext cx="79281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7"/>
          <p:cNvCxnSpPr/>
          <p:nvPr/>
        </p:nvCxnSpPr>
        <p:spPr>
          <a:xfrm>
            <a:off x="1946716" y="1026000"/>
            <a:ext cx="0" cy="3091500"/>
          </a:xfrm>
          <a:prstGeom prst="straightConnector1">
            <a:avLst/>
          </a:prstGeom>
          <a:noFill/>
          <a:ln w="9525" cap="flat" cmpd="sng">
            <a:solidFill>
              <a:srgbClr val="D9DCE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2183375" y="1026000"/>
            <a:ext cx="2467200" cy="30915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>
              <a:spcBef>
                <a:spcPts val="800"/>
              </a:spcBef>
              <a:spcAft>
                <a:spcPts val="0"/>
              </a:spcAft>
              <a:buSzPts val="1800"/>
              <a:buChar char="◎"/>
              <a:defRPr sz="1800"/>
            </a:lvl2pPr>
            <a:lvl3pPr marL="1371600" lvl="2" indent="-34290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5061144" y="1026000"/>
            <a:ext cx="2467200" cy="30915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>
              <a:spcBef>
                <a:spcPts val="800"/>
              </a:spcBef>
              <a:spcAft>
                <a:spcPts val="0"/>
              </a:spcAft>
              <a:buSzPts val="1800"/>
              <a:buChar char="◎"/>
              <a:defRPr sz="1800"/>
            </a:lvl2pPr>
            <a:lvl3pPr marL="1371600" lvl="2" indent="-34290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/>
          <p:nvPr/>
        </p:nvSpPr>
        <p:spPr>
          <a:xfrm>
            <a:off x="0" y="604500"/>
            <a:ext cx="79281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" name="Google Shape;46;p8"/>
          <p:cNvCxnSpPr/>
          <p:nvPr/>
        </p:nvCxnSpPr>
        <p:spPr>
          <a:xfrm>
            <a:off x="1946716" y="1026000"/>
            <a:ext cx="0" cy="3091500"/>
          </a:xfrm>
          <a:prstGeom prst="straightConnector1">
            <a:avLst/>
          </a:prstGeom>
          <a:noFill/>
          <a:ln w="9525" cap="flat" cmpd="sng">
            <a:solidFill>
              <a:srgbClr val="D9DCE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1"/>
          </p:nvPr>
        </p:nvSpPr>
        <p:spPr>
          <a:xfrm>
            <a:off x="2183375" y="1026000"/>
            <a:ext cx="1663500" cy="30915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◎"/>
              <a:defRPr sz="14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◎"/>
              <a:defRPr sz="14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2"/>
          </p:nvPr>
        </p:nvSpPr>
        <p:spPr>
          <a:xfrm>
            <a:off x="4028447" y="1026000"/>
            <a:ext cx="1663500" cy="30915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◎"/>
              <a:defRPr sz="14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◎"/>
              <a:defRPr sz="14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3"/>
          </p:nvPr>
        </p:nvSpPr>
        <p:spPr>
          <a:xfrm>
            <a:off x="5873519" y="1026000"/>
            <a:ext cx="1663500" cy="30915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◎"/>
              <a:defRPr sz="14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◎"/>
              <a:defRPr sz="14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>
            <a:off x="0" y="604500"/>
            <a:ext cx="79281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" name="Google Shape;54;p9"/>
          <p:cNvCxnSpPr/>
          <p:nvPr/>
        </p:nvCxnSpPr>
        <p:spPr>
          <a:xfrm>
            <a:off x="1946716" y="1026000"/>
            <a:ext cx="0" cy="3091500"/>
          </a:xfrm>
          <a:prstGeom prst="straightConnector1">
            <a:avLst/>
          </a:prstGeom>
          <a:noFill/>
          <a:ln w="9525" cap="flat" cmpd="sng">
            <a:solidFill>
              <a:srgbClr val="D9DCE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>
            <a:off x="0" y="604500"/>
            <a:ext cx="79281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10"/>
          <p:cNvCxnSpPr/>
          <p:nvPr/>
        </p:nvCxnSpPr>
        <p:spPr>
          <a:xfrm>
            <a:off x="1946716" y="1026000"/>
            <a:ext cx="0" cy="3091500"/>
          </a:xfrm>
          <a:prstGeom prst="straightConnector1">
            <a:avLst/>
          </a:prstGeom>
          <a:noFill/>
          <a:ln w="9525" cap="flat" cmpd="sng">
            <a:solidFill>
              <a:srgbClr val="D9DCE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457200" y="1025950"/>
            <a:ext cx="1237200" cy="30915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228600" algn="r">
              <a:spcBef>
                <a:spcPts val="360"/>
              </a:spcBef>
              <a:spcAft>
                <a:spcPts val="80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1D3E7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0" y="113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5345700" cy="30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175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◎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1pPr>
            <a:lvl2pPr marL="914400" lvl="1" indent="-3175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◎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2pPr>
            <a:lvl3pPr marL="1371600" lvl="2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■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3pPr>
            <a:lvl4pPr marL="1828800" lvl="3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●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4pPr>
            <a:lvl5pPr marL="2286000" lvl="4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○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5pPr>
            <a:lvl6pPr marL="2743200" lvl="5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■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6pPr>
            <a:lvl7pPr marL="3200400" lvl="6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●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7pPr>
            <a:lvl8pPr marL="3657600" lvl="7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○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8pPr>
            <a:lvl9pPr marL="4114800" lvl="8" indent="-355600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Clr>
                <a:srgbClr val="D9DCE6"/>
              </a:buClr>
              <a:buSzPts val="2000"/>
              <a:buFont typeface="Frank Ruhl Libre Light"/>
              <a:buChar char="■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lvl="1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lvl="2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lvl="3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lvl="4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lvl="5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lvl="6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lvl="7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lvl="8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9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55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BM/plex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urbanfonts.com/fonts/Frank_Ruhl_Libre.font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ctrTitle"/>
          </p:nvPr>
        </p:nvSpPr>
        <p:spPr>
          <a:xfrm>
            <a:off x="1998100" y="604500"/>
            <a:ext cx="3597600" cy="393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Previsão de resultados na Premier League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F989009-5D65-4F34-99F7-DB40ED756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9000" y="2177276"/>
            <a:ext cx="788948" cy="7889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ctrTitle" idx="4294967295"/>
          </p:nvPr>
        </p:nvSpPr>
        <p:spPr>
          <a:xfrm>
            <a:off x="3802275" y="1888150"/>
            <a:ext cx="4730700" cy="38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DF6DA"/>
                </a:solidFill>
              </a:rPr>
              <a:t>CASAS DE APOSTAS</a:t>
            </a:r>
            <a:endParaRPr sz="2400" dirty="0">
              <a:solidFill>
                <a:srgbClr val="FDF6DA"/>
              </a:solidFill>
            </a:endParaRPr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4294967295"/>
          </p:nvPr>
        </p:nvSpPr>
        <p:spPr>
          <a:xfrm>
            <a:off x="3802275" y="2325775"/>
            <a:ext cx="4730700" cy="13848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1"/>
                </a:solidFill>
              </a:rPr>
              <a:t>É comum em todo o mundo casas de apostas especializadas em futebol.</a:t>
            </a:r>
            <a:endParaRPr sz="1800" dirty="0">
              <a:solidFill>
                <a:schemeClr val="lt1"/>
              </a:solidFill>
            </a:endParaRPr>
          </a:p>
        </p:txBody>
      </p:sp>
      <p:pic>
        <p:nvPicPr>
          <p:cNvPr id="92" name="Google Shape;92;p14"/>
          <p:cNvPicPr preferRelativeResize="0"/>
          <p:nvPr/>
        </p:nvPicPr>
        <p:blipFill>
          <a:blip r:embed="rId3"/>
          <a:srcRect/>
          <a:stretch/>
        </p:blipFill>
        <p:spPr>
          <a:xfrm>
            <a:off x="685800" y="1177527"/>
            <a:ext cx="2796600" cy="2788446"/>
          </a:xfrm>
          <a:prstGeom prst="octagon">
            <a:avLst>
              <a:gd name="adj" fmla="val 29289"/>
            </a:avLst>
          </a:prstGeom>
          <a:noFill/>
          <a:ln w="76200" cap="flat" cmpd="thinThick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85750" dist="9525" algn="bl" rotWithShape="0">
              <a:srgbClr val="010E1B">
                <a:alpha val="50000"/>
              </a:srgbClr>
            </a:outerShdw>
          </a:effectLst>
        </p:spPr>
      </p:pic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63" name="Google Shape;163;p22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1086333" y="611002"/>
            <a:ext cx="6971333" cy="3921375"/>
          </a:xfrm>
          <a:prstGeom prst="rect">
            <a:avLst/>
          </a:prstGeom>
          <a:noFill/>
          <a:ln>
            <a:noFill/>
          </a:ln>
          <a:effectLst>
            <a:outerShdw blurRad="285750" dist="9525" algn="bl" rotWithShape="0">
              <a:srgbClr val="010E1B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/>
          <p:nvPr/>
        </p:nvSpPr>
        <p:spPr>
          <a:xfrm>
            <a:off x="514725" y="7776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D9DCE6"/>
          </a:solidFill>
          <a:ln>
            <a:noFill/>
          </a:ln>
          <a:effectLst>
            <a:outerShdw blurRad="285750" dist="9525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5"/>
          <p:cNvSpPr txBox="1">
            <a:spLocks noGrp="1"/>
          </p:cNvSpPr>
          <p:nvPr>
            <p:ph type="title" idx="4294967295"/>
          </p:nvPr>
        </p:nvSpPr>
        <p:spPr>
          <a:xfrm>
            <a:off x="367500" y="340200"/>
            <a:ext cx="1535728" cy="29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lt1"/>
                </a:solidFill>
              </a:rPr>
              <a:t>Premier League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02" name="Google Shape;202;p25"/>
          <p:cNvSpPr/>
          <p:nvPr/>
        </p:nvSpPr>
        <p:spPr>
          <a:xfrm>
            <a:off x="3787747" y="1024616"/>
            <a:ext cx="868671" cy="265255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FFFFFF"/>
          </a:solidFill>
          <a:ln>
            <a:noFill/>
          </a:ln>
          <a:effectLst>
            <a:outerShdw blurRad="214313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rPr>
              <a:t>Inglaterra</a:t>
            </a:r>
            <a:endParaRPr sz="1000" dirty="0">
              <a:solidFill>
                <a:srgbClr val="6B6E81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  <p:sp>
        <p:nvSpPr>
          <p:cNvPr id="203" name="Google Shape;203;p25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204" name="Google Shape;204;p25"/>
          <p:cNvGrpSpPr/>
          <p:nvPr/>
        </p:nvGrpSpPr>
        <p:grpSpPr>
          <a:xfrm>
            <a:off x="3913547" y="1400361"/>
            <a:ext cx="168080" cy="168080"/>
            <a:chOff x="1420875" y="1378250"/>
            <a:chExt cx="295500" cy="295500"/>
          </a:xfrm>
        </p:grpSpPr>
        <p:sp>
          <p:nvSpPr>
            <p:cNvPr id="205" name="Google Shape;205;p25"/>
            <p:cNvSpPr/>
            <p:nvPr/>
          </p:nvSpPr>
          <p:spPr>
            <a:xfrm>
              <a:off x="1420875" y="1378250"/>
              <a:ext cx="295500" cy="295500"/>
            </a:xfrm>
            <a:prstGeom prst="donut">
              <a:avLst>
                <a:gd name="adj" fmla="val 15465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dist="9525" algn="bl" rotWithShape="0">
                <a:srgbClr val="010E1B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5"/>
            <p:cNvSpPr/>
            <p:nvPr/>
          </p:nvSpPr>
          <p:spPr>
            <a:xfrm>
              <a:off x="1495870" y="1453275"/>
              <a:ext cx="145500" cy="145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dist="9525" algn="bl" rotWithShape="0">
                <a:srgbClr val="010E1B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1991250" y="1583350"/>
            <a:ext cx="3615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</a:t>
            </a:r>
            <a:r>
              <a:rPr lang="pt-BR" dirty="0" err="1"/>
              <a:t>todologia</a:t>
            </a:r>
            <a:endParaRPr dirty="0"/>
          </a:p>
        </p:txBody>
      </p:sp>
      <p:sp>
        <p:nvSpPr>
          <p:cNvPr id="100" name="Google Shape;100;p15"/>
          <p:cNvSpPr txBox="1"/>
          <p:nvPr/>
        </p:nvSpPr>
        <p:spPr>
          <a:xfrm>
            <a:off x="0" y="1798400"/>
            <a:ext cx="15276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D9DCE6"/>
                </a:solidFill>
                <a:latin typeface="IBM Plex Sans Condensed"/>
                <a:ea typeface="Frank Ruhl Libre Light"/>
                <a:cs typeface="Frank Ruhl Libre Light"/>
                <a:sym typeface="IBM Plex Sans Condensed"/>
              </a:rPr>
              <a:t>2</a:t>
            </a:r>
            <a:endParaRPr sz="6000" dirty="0">
              <a:solidFill>
                <a:srgbClr val="D9DCE6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4D43CA4-4661-48B2-94C2-59E5BA6B0D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1484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 txBox="1">
            <a:spLocks noGrp="1"/>
          </p:cNvSpPr>
          <p:nvPr>
            <p:ph type="title"/>
          </p:nvPr>
        </p:nvSpPr>
        <p:spPr>
          <a:xfrm>
            <a:off x="383274" y="2134674"/>
            <a:ext cx="1341900" cy="8740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Dados da temporada de 2015-2017</a:t>
            </a:r>
            <a:endParaRPr dirty="0"/>
          </a:p>
        </p:txBody>
      </p:sp>
      <p:sp>
        <p:nvSpPr>
          <p:cNvPr id="260" name="Google Shape;260;p29"/>
          <p:cNvSpPr txBox="1">
            <a:spLocks noGrp="1"/>
          </p:cNvSpPr>
          <p:nvPr>
            <p:ph type="body" idx="1"/>
          </p:nvPr>
        </p:nvSpPr>
        <p:spPr>
          <a:xfrm>
            <a:off x="2183375" y="1026000"/>
            <a:ext cx="1663500" cy="53775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Gols marcados em casa</a:t>
            </a:r>
            <a:endParaRPr b="1" dirty="0"/>
          </a:p>
        </p:txBody>
      </p:sp>
      <p:sp>
        <p:nvSpPr>
          <p:cNvPr id="261" name="Google Shape;261;p29"/>
          <p:cNvSpPr txBox="1">
            <a:spLocks noGrp="1"/>
          </p:cNvSpPr>
          <p:nvPr>
            <p:ph type="body" idx="2"/>
          </p:nvPr>
        </p:nvSpPr>
        <p:spPr>
          <a:xfrm>
            <a:off x="4028449" y="1026000"/>
            <a:ext cx="1663500" cy="53775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Gols marcados fora de casa</a:t>
            </a:r>
            <a:endParaRPr sz="1200" dirty="0"/>
          </a:p>
        </p:txBody>
      </p:sp>
      <p:sp>
        <p:nvSpPr>
          <p:cNvPr id="262" name="Google Shape;262;p29"/>
          <p:cNvSpPr txBox="1">
            <a:spLocks noGrp="1"/>
          </p:cNvSpPr>
          <p:nvPr>
            <p:ph type="body" idx="3"/>
          </p:nvPr>
        </p:nvSpPr>
        <p:spPr>
          <a:xfrm>
            <a:off x="5873523" y="1026000"/>
            <a:ext cx="1663500" cy="53775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Cartão amarelo em casa</a:t>
            </a:r>
            <a:endParaRPr sz="1200" dirty="0"/>
          </a:p>
        </p:txBody>
      </p:sp>
      <p:sp>
        <p:nvSpPr>
          <p:cNvPr id="263" name="Google Shape;263;p29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64" name="Google Shape;264;p29"/>
          <p:cNvSpPr txBox="1">
            <a:spLocks noGrp="1"/>
          </p:cNvSpPr>
          <p:nvPr>
            <p:ph type="body" idx="1"/>
          </p:nvPr>
        </p:nvSpPr>
        <p:spPr>
          <a:xfrm>
            <a:off x="2183375" y="2778600"/>
            <a:ext cx="1663500" cy="53775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Cartão amarelo fora de casa</a:t>
            </a:r>
            <a:endParaRPr sz="1200" dirty="0"/>
          </a:p>
        </p:txBody>
      </p:sp>
      <p:sp>
        <p:nvSpPr>
          <p:cNvPr id="265" name="Google Shape;265;p29"/>
          <p:cNvSpPr txBox="1">
            <a:spLocks noGrp="1"/>
          </p:cNvSpPr>
          <p:nvPr>
            <p:ph type="body" idx="2"/>
          </p:nvPr>
        </p:nvSpPr>
        <p:spPr>
          <a:xfrm>
            <a:off x="4028449" y="2778600"/>
            <a:ext cx="1663500" cy="53775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Cartão vermelho em casa</a:t>
            </a:r>
            <a:endParaRPr sz="1200" dirty="0"/>
          </a:p>
        </p:txBody>
      </p:sp>
      <p:sp>
        <p:nvSpPr>
          <p:cNvPr id="266" name="Google Shape;266;p29"/>
          <p:cNvSpPr txBox="1">
            <a:spLocks noGrp="1"/>
          </p:cNvSpPr>
          <p:nvPr>
            <p:ph type="body" idx="3"/>
          </p:nvPr>
        </p:nvSpPr>
        <p:spPr>
          <a:xfrm>
            <a:off x="5873523" y="2778600"/>
            <a:ext cx="1663500" cy="53775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Cartão vermelho fora de casa</a:t>
            </a:r>
            <a:endParaRPr sz="1200" dirty="0"/>
          </a:p>
        </p:txBody>
      </p:sp>
      <p:sp>
        <p:nvSpPr>
          <p:cNvPr id="15" name="Google Shape;260;p29">
            <a:extLst>
              <a:ext uri="{FF2B5EF4-FFF2-40B4-BE49-F238E27FC236}">
                <a16:creationId xmlns:a16="http://schemas.microsoft.com/office/drawing/2014/main" id="{E4822A70-830C-4BB5-9DB8-C46E168AA7C7}"/>
              </a:ext>
            </a:extLst>
          </p:cNvPr>
          <p:cNvSpPr txBox="1">
            <a:spLocks/>
          </p:cNvSpPr>
          <p:nvPr/>
        </p:nvSpPr>
        <p:spPr>
          <a:xfrm>
            <a:off x="2183375" y="1900031"/>
            <a:ext cx="1663500" cy="521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◎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1pPr>
            <a:lvl2pPr marL="914400" marR="0" lvl="1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◎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2pPr>
            <a:lvl3pPr marL="1371600" marR="0" lvl="2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■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3pPr>
            <a:lvl4pPr marL="1828800" marR="0" lvl="3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●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○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5pPr>
            <a:lvl6pPr marL="2743200" marR="0" lvl="5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■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6pPr>
            <a:lvl7pPr marL="3200400" marR="0" lvl="6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●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7pPr>
            <a:lvl8pPr marL="3657600" marR="0" lvl="7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○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8pPr>
            <a:lvl9pPr marL="4114800" marR="0" lvl="8" indent="-317500" algn="l" rtl="0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Clr>
                <a:srgbClr val="D9DCE6"/>
              </a:buClr>
              <a:buSzPts val="1400"/>
              <a:buFont typeface="Frank Ruhl Libre Light"/>
              <a:buChar char="■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9pPr>
          </a:lstStyle>
          <a:p>
            <a:pPr marL="0" indent="0" algn="ctr">
              <a:buFont typeface="Frank Ruhl Libre Light"/>
              <a:buNone/>
            </a:pPr>
            <a:r>
              <a:rPr lang="pt-BR" b="1"/>
              <a:t>Falta fora de casa</a:t>
            </a:r>
            <a:endParaRPr lang="pt-BR" b="1" dirty="0"/>
          </a:p>
        </p:txBody>
      </p:sp>
      <p:sp>
        <p:nvSpPr>
          <p:cNvPr id="16" name="Google Shape;261;p29">
            <a:extLst>
              <a:ext uri="{FF2B5EF4-FFF2-40B4-BE49-F238E27FC236}">
                <a16:creationId xmlns:a16="http://schemas.microsoft.com/office/drawing/2014/main" id="{895A45C8-13FB-4EE8-BBC9-B7EAEF15736C}"/>
              </a:ext>
            </a:extLst>
          </p:cNvPr>
          <p:cNvSpPr txBox="1">
            <a:spLocks/>
          </p:cNvSpPr>
          <p:nvPr/>
        </p:nvSpPr>
        <p:spPr>
          <a:xfrm>
            <a:off x="4028449" y="1900031"/>
            <a:ext cx="1663500" cy="521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◎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1pPr>
            <a:lvl2pPr marL="914400" marR="0" lvl="1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◎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2pPr>
            <a:lvl3pPr marL="1371600" marR="0" lvl="2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■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3pPr>
            <a:lvl4pPr marL="1828800" marR="0" lvl="3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●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○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5pPr>
            <a:lvl6pPr marL="2743200" marR="0" lvl="5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■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6pPr>
            <a:lvl7pPr marL="3200400" marR="0" lvl="6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●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7pPr>
            <a:lvl8pPr marL="3657600" marR="0" lvl="7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○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8pPr>
            <a:lvl9pPr marL="4114800" marR="0" lvl="8" indent="-317500" algn="l" rtl="0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Clr>
                <a:srgbClr val="D9DCE6"/>
              </a:buClr>
              <a:buSzPts val="1400"/>
              <a:buFont typeface="Frank Ruhl Libre Light"/>
              <a:buChar char="■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9pPr>
          </a:lstStyle>
          <a:p>
            <a:pPr marL="0" indent="0" algn="ctr">
              <a:buFont typeface="Frank Ruhl Libre Light"/>
              <a:buNone/>
            </a:pPr>
            <a:r>
              <a:rPr lang="pt-BR" b="1"/>
              <a:t>Faltas em casa</a:t>
            </a:r>
            <a:endParaRPr lang="pt-BR" b="1" dirty="0"/>
          </a:p>
        </p:txBody>
      </p:sp>
      <p:sp>
        <p:nvSpPr>
          <p:cNvPr id="17" name="Google Shape;262;p29">
            <a:extLst>
              <a:ext uri="{FF2B5EF4-FFF2-40B4-BE49-F238E27FC236}">
                <a16:creationId xmlns:a16="http://schemas.microsoft.com/office/drawing/2014/main" id="{2F8B9D7F-CF30-48AB-B60F-D096A3ACB3A5}"/>
              </a:ext>
            </a:extLst>
          </p:cNvPr>
          <p:cNvSpPr txBox="1">
            <a:spLocks/>
          </p:cNvSpPr>
          <p:nvPr/>
        </p:nvSpPr>
        <p:spPr>
          <a:xfrm>
            <a:off x="5873523" y="1900031"/>
            <a:ext cx="1663500" cy="521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◎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1pPr>
            <a:lvl2pPr marL="914400" marR="0" lvl="1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◎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2pPr>
            <a:lvl3pPr marL="1371600" marR="0" lvl="2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■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3pPr>
            <a:lvl4pPr marL="1828800" marR="0" lvl="3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●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○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5pPr>
            <a:lvl6pPr marL="2743200" marR="0" lvl="5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■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6pPr>
            <a:lvl7pPr marL="3200400" marR="0" lvl="6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●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7pPr>
            <a:lvl8pPr marL="3657600" marR="0" lvl="7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○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8pPr>
            <a:lvl9pPr marL="4114800" marR="0" lvl="8" indent="-317500" algn="l" rtl="0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Clr>
                <a:srgbClr val="D9DCE6"/>
              </a:buClr>
              <a:buSzPts val="1400"/>
              <a:buFont typeface="Frank Ruhl Libre Light"/>
              <a:buChar char="■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9pPr>
          </a:lstStyle>
          <a:p>
            <a:pPr marL="0" indent="0" algn="ctr">
              <a:buFont typeface="Frank Ruhl Libre Light"/>
              <a:buNone/>
            </a:pPr>
            <a:r>
              <a:rPr lang="pt-BR" b="1"/>
              <a:t>Escanteio fora de casa</a:t>
            </a:r>
            <a:endParaRPr lang="pt-BR" b="1" dirty="0"/>
          </a:p>
        </p:txBody>
      </p:sp>
      <p:sp>
        <p:nvSpPr>
          <p:cNvPr id="18" name="Google Shape;264;p29">
            <a:extLst>
              <a:ext uri="{FF2B5EF4-FFF2-40B4-BE49-F238E27FC236}">
                <a16:creationId xmlns:a16="http://schemas.microsoft.com/office/drawing/2014/main" id="{7A68D53C-0364-4FB8-B5A3-A5426651B1E1}"/>
              </a:ext>
            </a:extLst>
          </p:cNvPr>
          <p:cNvSpPr txBox="1">
            <a:spLocks/>
          </p:cNvSpPr>
          <p:nvPr/>
        </p:nvSpPr>
        <p:spPr>
          <a:xfrm>
            <a:off x="2183375" y="3652631"/>
            <a:ext cx="1663500" cy="521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◎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1pPr>
            <a:lvl2pPr marL="914400" marR="0" lvl="1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◎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2pPr>
            <a:lvl3pPr marL="1371600" marR="0" lvl="2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■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3pPr>
            <a:lvl4pPr marL="1828800" marR="0" lvl="3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●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○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5pPr>
            <a:lvl6pPr marL="2743200" marR="0" lvl="5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■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6pPr>
            <a:lvl7pPr marL="3200400" marR="0" lvl="6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●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7pPr>
            <a:lvl8pPr marL="3657600" marR="0" lvl="7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○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8pPr>
            <a:lvl9pPr marL="4114800" marR="0" lvl="8" indent="-317500" algn="l" rtl="0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Clr>
                <a:srgbClr val="D9DCE6"/>
              </a:buClr>
              <a:buSzPts val="1400"/>
              <a:buFont typeface="Frank Ruhl Libre Light"/>
              <a:buChar char="■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9pPr>
          </a:lstStyle>
          <a:p>
            <a:pPr marL="0" indent="0" algn="ctr">
              <a:buFont typeface="Frank Ruhl Libre Light"/>
              <a:buNone/>
            </a:pPr>
            <a:r>
              <a:rPr lang="pt-BR" b="1"/>
              <a:t>Escanteio em casa</a:t>
            </a:r>
            <a:endParaRPr lang="pt-BR" b="1" dirty="0"/>
          </a:p>
        </p:txBody>
      </p:sp>
      <p:sp>
        <p:nvSpPr>
          <p:cNvPr id="19" name="Google Shape;265;p29">
            <a:extLst>
              <a:ext uri="{FF2B5EF4-FFF2-40B4-BE49-F238E27FC236}">
                <a16:creationId xmlns:a16="http://schemas.microsoft.com/office/drawing/2014/main" id="{2550078D-2797-432E-93D3-B3000D0B5565}"/>
              </a:ext>
            </a:extLst>
          </p:cNvPr>
          <p:cNvSpPr txBox="1">
            <a:spLocks/>
          </p:cNvSpPr>
          <p:nvPr/>
        </p:nvSpPr>
        <p:spPr>
          <a:xfrm>
            <a:off x="4028449" y="3652631"/>
            <a:ext cx="1663500" cy="521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◎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1pPr>
            <a:lvl2pPr marL="914400" marR="0" lvl="1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◎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2pPr>
            <a:lvl3pPr marL="1371600" marR="0" lvl="2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■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3pPr>
            <a:lvl4pPr marL="1828800" marR="0" lvl="3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●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○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5pPr>
            <a:lvl6pPr marL="2743200" marR="0" lvl="5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■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6pPr>
            <a:lvl7pPr marL="3200400" marR="0" lvl="6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●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7pPr>
            <a:lvl8pPr marL="3657600" marR="0" lvl="7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○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8pPr>
            <a:lvl9pPr marL="4114800" marR="0" lvl="8" indent="-317500" algn="l" rtl="0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Clr>
                <a:srgbClr val="D9DCE6"/>
              </a:buClr>
              <a:buSzPts val="1400"/>
              <a:buFont typeface="Frank Ruhl Libre Light"/>
              <a:buChar char="■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9pPr>
          </a:lstStyle>
          <a:p>
            <a:pPr marL="0" indent="0" algn="ctr">
              <a:buFont typeface="Frank Ruhl Libre Light"/>
              <a:buNone/>
            </a:pPr>
            <a:r>
              <a:rPr lang="pt-BR" b="1"/>
              <a:t>Chutes fora de casa</a:t>
            </a:r>
            <a:endParaRPr lang="pt-BR" b="1" dirty="0"/>
          </a:p>
        </p:txBody>
      </p:sp>
      <p:sp>
        <p:nvSpPr>
          <p:cNvPr id="20" name="Google Shape;266;p29">
            <a:extLst>
              <a:ext uri="{FF2B5EF4-FFF2-40B4-BE49-F238E27FC236}">
                <a16:creationId xmlns:a16="http://schemas.microsoft.com/office/drawing/2014/main" id="{E78615DD-2079-495F-805A-FDC1732889E6}"/>
              </a:ext>
            </a:extLst>
          </p:cNvPr>
          <p:cNvSpPr txBox="1">
            <a:spLocks/>
          </p:cNvSpPr>
          <p:nvPr/>
        </p:nvSpPr>
        <p:spPr>
          <a:xfrm>
            <a:off x="5873523" y="3652631"/>
            <a:ext cx="1663500" cy="521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◎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1pPr>
            <a:lvl2pPr marL="914400" marR="0" lvl="1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◎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2pPr>
            <a:lvl3pPr marL="1371600" marR="0" lvl="2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■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3pPr>
            <a:lvl4pPr marL="1828800" marR="0" lvl="3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●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○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5pPr>
            <a:lvl6pPr marL="2743200" marR="0" lvl="5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■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6pPr>
            <a:lvl7pPr marL="3200400" marR="0" lvl="6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●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7pPr>
            <a:lvl8pPr marL="3657600" marR="0" lvl="7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○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8pPr>
            <a:lvl9pPr marL="4114800" marR="0" lvl="8" indent="-317500" algn="l" rtl="0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Clr>
                <a:srgbClr val="D9DCE6"/>
              </a:buClr>
              <a:buSzPts val="1400"/>
              <a:buFont typeface="Frank Ruhl Libre Light"/>
              <a:buChar char="■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9pPr>
          </a:lstStyle>
          <a:p>
            <a:pPr marL="0" indent="0" algn="ctr">
              <a:buFont typeface="Frank Ruhl Libre Light"/>
              <a:buNone/>
            </a:pPr>
            <a:r>
              <a:rPr lang="pt-BR" b="1"/>
              <a:t>Chutes em casa</a:t>
            </a:r>
            <a:endParaRPr lang="pt-BR" b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 txBox="1">
            <a:spLocks noGrp="1"/>
          </p:cNvSpPr>
          <p:nvPr>
            <p:ph type="title"/>
          </p:nvPr>
        </p:nvSpPr>
        <p:spPr>
          <a:xfrm>
            <a:off x="383274" y="2134674"/>
            <a:ext cx="1341900" cy="8740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Features</a:t>
            </a:r>
            <a:br>
              <a:rPr lang="pt-BR" dirty="0"/>
            </a:br>
            <a:r>
              <a:rPr lang="pt-BR" dirty="0"/>
              <a:t>2015-2017</a:t>
            </a:r>
            <a:endParaRPr dirty="0"/>
          </a:p>
        </p:txBody>
      </p:sp>
      <p:sp>
        <p:nvSpPr>
          <p:cNvPr id="260" name="Google Shape;260;p29"/>
          <p:cNvSpPr txBox="1">
            <a:spLocks noGrp="1"/>
          </p:cNvSpPr>
          <p:nvPr>
            <p:ph type="body" idx="1"/>
          </p:nvPr>
        </p:nvSpPr>
        <p:spPr>
          <a:xfrm>
            <a:off x="2183375" y="855880"/>
            <a:ext cx="1663500" cy="5347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Chutes ano/Jogos ano</a:t>
            </a:r>
            <a:endParaRPr b="1" dirty="0"/>
          </a:p>
        </p:txBody>
      </p:sp>
      <p:sp>
        <p:nvSpPr>
          <p:cNvPr id="261" name="Google Shape;261;p29"/>
          <p:cNvSpPr txBox="1">
            <a:spLocks noGrp="1"/>
          </p:cNvSpPr>
          <p:nvPr>
            <p:ph type="body" idx="2"/>
          </p:nvPr>
        </p:nvSpPr>
        <p:spPr>
          <a:xfrm>
            <a:off x="4028449" y="855880"/>
            <a:ext cx="1663500" cy="534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buNone/>
            </a:pPr>
            <a:r>
              <a:rPr lang="pt-BR" b="1" dirty="0"/>
              <a:t>Chutes tomados por ano/Jogos ano</a:t>
            </a:r>
            <a:endParaRPr b="1" dirty="0"/>
          </a:p>
        </p:txBody>
      </p:sp>
      <p:sp>
        <p:nvSpPr>
          <p:cNvPr id="262" name="Google Shape;262;p29"/>
          <p:cNvSpPr txBox="1">
            <a:spLocks noGrp="1"/>
          </p:cNvSpPr>
          <p:nvPr>
            <p:ph type="body" idx="3"/>
          </p:nvPr>
        </p:nvSpPr>
        <p:spPr>
          <a:xfrm>
            <a:off x="5873523" y="858813"/>
            <a:ext cx="1663500" cy="5347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Jogos ganhos/Jogos anos</a:t>
            </a:r>
            <a:endParaRPr sz="1200" dirty="0"/>
          </a:p>
        </p:txBody>
      </p:sp>
      <p:sp>
        <p:nvSpPr>
          <p:cNvPr id="263" name="Google Shape;263;p29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64" name="Google Shape;264;p29"/>
          <p:cNvSpPr txBox="1">
            <a:spLocks noGrp="1"/>
          </p:cNvSpPr>
          <p:nvPr>
            <p:ph type="body" idx="1"/>
          </p:nvPr>
        </p:nvSpPr>
        <p:spPr>
          <a:xfrm>
            <a:off x="2183375" y="2429792"/>
            <a:ext cx="1663500" cy="5347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Chute ao gol/Gols marcados</a:t>
            </a:r>
            <a:endParaRPr sz="1200" dirty="0"/>
          </a:p>
        </p:txBody>
      </p:sp>
      <p:sp>
        <p:nvSpPr>
          <p:cNvPr id="265" name="Google Shape;265;p29"/>
          <p:cNvSpPr txBox="1">
            <a:spLocks noGrp="1"/>
          </p:cNvSpPr>
          <p:nvPr>
            <p:ph type="body" idx="2"/>
          </p:nvPr>
        </p:nvSpPr>
        <p:spPr>
          <a:xfrm>
            <a:off x="4028449" y="2429792"/>
            <a:ext cx="1663500" cy="5347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Gols marcados</a:t>
            </a:r>
            <a:endParaRPr sz="1200" dirty="0"/>
          </a:p>
        </p:txBody>
      </p:sp>
      <p:sp>
        <p:nvSpPr>
          <p:cNvPr id="266" name="Google Shape;266;p29"/>
          <p:cNvSpPr txBox="1">
            <a:spLocks noGrp="1"/>
          </p:cNvSpPr>
          <p:nvPr>
            <p:ph type="body" idx="3"/>
          </p:nvPr>
        </p:nvSpPr>
        <p:spPr>
          <a:xfrm>
            <a:off x="5873523" y="2426859"/>
            <a:ext cx="1663500" cy="5347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Gols tomados</a:t>
            </a:r>
            <a:endParaRPr sz="1200" dirty="0"/>
          </a:p>
        </p:txBody>
      </p:sp>
      <p:sp>
        <p:nvSpPr>
          <p:cNvPr id="15" name="Google Shape;260;p29">
            <a:extLst>
              <a:ext uri="{FF2B5EF4-FFF2-40B4-BE49-F238E27FC236}">
                <a16:creationId xmlns:a16="http://schemas.microsoft.com/office/drawing/2014/main" id="{E4822A70-830C-4BB5-9DB8-C46E168AA7C7}"/>
              </a:ext>
            </a:extLst>
          </p:cNvPr>
          <p:cNvSpPr txBox="1">
            <a:spLocks/>
          </p:cNvSpPr>
          <p:nvPr/>
        </p:nvSpPr>
        <p:spPr>
          <a:xfrm>
            <a:off x="2183375" y="1651072"/>
            <a:ext cx="1663500" cy="51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◎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1pPr>
            <a:lvl2pPr marL="914400" marR="0" lvl="1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◎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2pPr>
            <a:lvl3pPr marL="1371600" marR="0" lvl="2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■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3pPr>
            <a:lvl4pPr marL="1828800" marR="0" lvl="3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●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○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5pPr>
            <a:lvl6pPr marL="2743200" marR="0" lvl="5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■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6pPr>
            <a:lvl7pPr marL="3200400" marR="0" lvl="6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●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7pPr>
            <a:lvl8pPr marL="3657600" marR="0" lvl="7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○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8pPr>
            <a:lvl9pPr marL="4114800" marR="0" lvl="8" indent="-317500" algn="l" rtl="0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Clr>
                <a:srgbClr val="D9DCE6"/>
              </a:buClr>
              <a:buSzPts val="1400"/>
              <a:buFont typeface="Frank Ruhl Libre Light"/>
              <a:buChar char="■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9pPr>
          </a:lstStyle>
          <a:p>
            <a:pPr marL="0" indent="0" algn="ctr">
              <a:buFont typeface="Frank Ruhl Libre Light"/>
              <a:buNone/>
            </a:pPr>
            <a:r>
              <a:rPr lang="pt-BR" b="1" dirty="0"/>
              <a:t>Chutes salvos ano/Chute ao gol ano</a:t>
            </a:r>
          </a:p>
        </p:txBody>
      </p:sp>
      <p:sp>
        <p:nvSpPr>
          <p:cNvPr id="16" name="Google Shape;261;p29">
            <a:extLst>
              <a:ext uri="{FF2B5EF4-FFF2-40B4-BE49-F238E27FC236}">
                <a16:creationId xmlns:a16="http://schemas.microsoft.com/office/drawing/2014/main" id="{895A45C8-13FB-4EE8-BBC9-B7EAEF15736C}"/>
              </a:ext>
            </a:extLst>
          </p:cNvPr>
          <p:cNvSpPr txBox="1">
            <a:spLocks/>
          </p:cNvSpPr>
          <p:nvPr/>
        </p:nvSpPr>
        <p:spPr>
          <a:xfrm>
            <a:off x="4028449" y="1651072"/>
            <a:ext cx="1663500" cy="51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◎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1pPr>
            <a:lvl2pPr marL="914400" marR="0" lvl="1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◎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2pPr>
            <a:lvl3pPr marL="1371600" marR="0" lvl="2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■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3pPr>
            <a:lvl4pPr marL="1828800" marR="0" lvl="3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●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○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5pPr>
            <a:lvl6pPr marL="2743200" marR="0" lvl="5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■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6pPr>
            <a:lvl7pPr marL="3200400" marR="0" lvl="6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●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7pPr>
            <a:lvl8pPr marL="3657600" marR="0" lvl="7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○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8pPr>
            <a:lvl9pPr marL="4114800" marR="0" lvl="8" indent="-317500" algn="l" rtl="0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Clr>
                <a:srgbClr val="D9DCE6"/>
              </a:buClr>
              <a:buSzPts val="1400"/>
              <a:buFont typeface="Frank Ruhl Libre Light"/>
              <a:buChar char="■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9pPr>
          </a:lstStyle>
          <a:p>
            <a:pPr marL="0" indent="0" algn="ctr">
              <a:buFont typeface="Frank Ruhl Libre Light"/>
              <a:buNone/>
            </a:pPr>
            <a:r>
              <a:rPr lang="pt-BR" b="1" dirty="0"/>
              <a:t>Chute ano gol ano/Chutes salvos</a:t>
            </a:r>
          </a:p>
        </p:txBody>
      </p:sp>
      <p:sp>
        <p:nvSpPr>
          <p:cNvPr id="17" name="Google Shape;262;p29">
            <a:extLst>
              <a:ext uri="{FF2B5EF4-FFF2-40B4-BE49-F238E27FC236}">
                <a16:creationId xmlns:a16="http://schemas.microsoft.com/office/drawing/2014/main" id="{2F8B9D7F-CF30-48AB-B60F-D096A3ACB3A5}"/>
              </a:ext>
            </a:extLst>
          </p:cNvPr>
          <p:cNvSpPr txBox="1">
            <a:spLocks/>
          </p:cNvSpPr>
          <p:nvPr/>
        </p:nvSpPr>
        <p:spPr>
          <a:xfrm>
            <a:off x="5873523" y="1651072"/>
            <a:ext cx="1663500" cy="51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◎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1pPr>
            <a:lvl2pPr marL="914400" marR="0" lvl="1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◎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2pPr>
            <a:lvl3pPr marL="1371600" marR="0" lvl="2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■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3pPr>
            <a:lvl4pPr marL="1828800" marR="0" lvl="3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●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○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5pPr>
            <a:lvl6pPr marL="2743200" marR="0" lvl="5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■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6pPr>
            <a:lvl7pPr marL="3200400" marR="0" lvl="6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●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7pPr>
            <a:lvl8pPr marL="3657600" marR="0" lvl="7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○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8pPr>
            <a:lvl9pPr marL="4114800" marR="0" lvl="8" indent="-317500" algn="l" rtl="0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Clr>
                <a:srgbClr val="D9DCE6"/>
              </a:buClr>
              <a:buSzPts val="1400"/>
              <a:buFont typeface="Frank Ruhl Libre Light"/>
              <a:buChar char="■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9pPr>
          </a:lstStyle>
          <a:p>
            <a:pPr marL="0" indent="0" algn="ctr">
              <a:buFont typeface="Frank Ruhl Libre Light"/>
              <a:buNone/>
            </a:pPr>
            <a:r>
              <a:rPr lang="pt-BR" b="1" dirty="0"/>
              <a:t>Porcentagem chutes fora do gol</a:t>
            </a:r>
          </a:p>
        </p:txBody>
      </p:sp>
      <p:sp>
        <p:nvSpPr>
          <p:cNvPr id="18" name="Google Shape;264;p29">
            <a:extLst>
              <a:ext uri="{FF2B5EF4-FFF2-40B4-BE49-F238E27FC236}">
                <a16:creationId xmlns:a16="http://schemas.microsoft.com/office/drawing/2014/main" id="{7A68D53C-0364-4FB8-B5A3-A5426651B1E1}"/>
              </a:ext>
            </a:extLst>
          </p:cNvPr>
          <p:cNvSpPr txBox="1">
            <a:spLocks/>
          </p:cNvSpPr>
          <p:nvPr/>
        </p:nvSpPr>
        <p:spPr>
          <a:xfrm>
            <a:off x="2183375" y="3224984"/>
            <a:ext cx="1663500" cy="51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◎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1pPr>
            <a:lvl2pPr marL="914400" marR="0" lvl="1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◎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2pPr>
            <a:lvl3pPr marL="1371600" marR="0" lvl="2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■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3pPr>
            <a:lvl4pPr marL="1828800" marR="0" lvl="3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●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○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5pPr>
            <a:lvl6pPr marL="2743200" marR="0" lvl="5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■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6pPr>
            <a:lvl7pPr marL="3200400" marR="0" lvl="6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●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7pPr>
            <a:lvl8pPr marL="3657600" marR="0" lvl="7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○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8pPr>
            <a:lvl9pPr marL="4114800" marR="0" lvl="8" indent="-317500" algn="l" rtl="0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Clr>
                <a:srgbClr val="D9DCE6"/>
              </a:buClr>
              <a:buSzPts val="1400"/>
              <a:buFont typeface="Frank Ruhl Libre Light"/>
              <a:buChar char="■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9pPr>
          </a:lstStyle>
          <a:p>
            <a:pPr marL="0" indent="0" algn="ctr">
              <a:buFont typeface="Frank Ruhl Libre Light"/>
              <a:buNone/>
            </a:pPr>
            <a:r>
              <a:rPr lang="pt-BR" b="1" dirty="0"/>
              <a:t>Cartões amarelo</a:t>
            </a:r>
          </a:p>
        </p:txBody>
      </p:sp>
      <p:sp>
        <p:nvSpPr>
          <p:cNvPr id="19" name="Google Shape;265;p29">
            <a:extLst>
              <a:ext uri="{FF2B5EF4-FFF2-40B4-BE49-F238E27FC236}">
                <a16:creationId xmlns:a16="http://schemas.microsoft.com/office/drawing/2014/main" id="{2550078D-2797-432E-93D3-B3000D0B5565}"/>
              </a:ext>
            </a:extLst>
          </p:cNvPr>
          <p:cNvSpPr txBox="1">
            <a:spLocks/>
          </p:cNvSpPr>
          <p:nvPr/>
        </p:nvSpPr>
        <p:spPr>
          <a:xfrm>
            <a:off x="4028449" y="3224984"/>
            <a:ext cx="1663500" cy="51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◎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1pPr>
            <a:lvl2pPr marL="914400" marR="0" lvl="1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◎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2pPr>
            <a:lvl3pPr marL="1371600" marR="0" lvl="2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■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3pPr>
            <a:lvl4pPr marL="1828800" marR="0" lvl="3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●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○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5pPr>
            <a:lvl6pPr marL="2743200" marR="0" lvl="5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■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6pPr>
            <a:lvl7pPr marL="3200400" marR="0" lvl="6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●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7pPr>
            <a:lvl8pPr marL="3657600" marR="0" lvl="7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○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8pPr>
            <a:lvl9pPr marL="4114800" marR="0" lvl="8" indent="-317500" algn="l" rtl="0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Clr>
                <a:srgbClr val="D9DCE6"/>
              </a:buClr>
              <a:buSzPts val="1400"/>
              <a:buFont typeface="Frank Ruhl Libre Light"/>
              <a:buChar char="■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9pPr>
          </a:lstStyle>
          <a:p>
            <a:pPr marL="0" indent="0" algn="ctr">
              <a:buFont typeface="Frank Ruhl Libre Light"/>
              <a:buNone/>
            </a:pPr>
            <a:r>
              <a:rPr lang="pt-BR" b="1" dirty="0"/>
              <a:t>Cartões vermelho</a:t>
            </a:r>
          </a:p>
        </p:txBody>
      </p:sp>
      <p:sp>
        <p:nvSpPr>
          <p:cNvPr id="20" name="Google Shape;266;p29">
            <a:extLst>
              <a:ext uri="{FF2B5EF4-FFF2-40B4-BE49-F238E27FC236}">
                <a16:creationId xmlns:a16="http://schemas.microsoft.com/office/drawing/2014/main" id="{E78615DD-2079-495F-805A-FDC1732889E6}"/>
              </a:ext>
            </a:extLst>
          </p:cNvPr>
          <p:cNvSpPr txBox="1">
            <a:spLocks/>
          </p:cNvSpPr>
          <p:nvPr/>
        </p:nvSpPr>
        <p:spPr>
          <a:xfrm>
            <a:off x="5873523" y="3219118"/>
            <a:ext cx="1663500" cy="51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◎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1pPr>
            <a:lvl2pPr marL="914400" marR="0" lvl="1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◎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2pPr>
            <a:lvl3pPr marL="1371600" marR="0" lvl="2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■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3pPr>
            <a:lvl4pPr marL="1828800" marR="0" lvl="3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●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○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5pPr>
            <a:lvl6pPr marL="2743200" marR="0" lvl="5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■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6pPr>
            <a:lvl7pPr marL="3200400" marR="0" lvl="6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●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7pPr>
            <a:lvl8pPr marL="3657600" marR="0" lvl="7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○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8pPr>
            <a:lvl9pPr marL="4114800" marR="0" lvl="8" indent="-317500" algn="l" rtl="0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Clr>
                <a:srgbClr val="D9DCE6"/>
              </a:buClr>
              <a:buSzPts val="1400"/>
              <a:buFont typeface="Frank Ruhl Libre Light"/>
              <a:buChar char="■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9pPr>
          </a:lstStyle>
          <a:p>
            <a:pPr marL="0" indent="0" algn="ctr">
              <a:buFont typeface="Frank Ruhl Libre Light"/>
              <a:buNone/>
            </a:pPr>
            <a:r>
              <a:rPr lang="pt-BR" b="1" dirty="0"/>
              <a:t>Total de faltas</a:t>
            </a:r>
          </a:p>
        </p:txBody>
      </p:sp>
      <p:sp>
        <p:nvSpPr>
          <p:cNvPr id="21" name="Google Shape;264;p29">
            <a:extLst>
              <a:ext uri="{FF2B5EF4-FFF2-40B4-BE49-F238E27FC236}">
                <a16:creationId xmlns:a16="http://schemas.microsoft.com/office/drawing/2014/main" id="{ADEAD6EC-E4E8-48F4-A0B0-E2F33BFD7753}"/>
              </a:ext>
            </a:extLst>
          </p:cNvPr>
          <p:cNvSpPr txBox="1">
            <a:spLocks/>
          </p:cNvSpPr>
          <p:nvPr/>
        </p:nvSpPr>
        <p:spPr>
          <a:xfrm>
            <a:off x="2183375" y="4003703"/>
            <a:ext cx="16635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◎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1pPr>
            <a:lvl2pPr marL="914400" marR="0" lvl="1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◎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2pPr>
            <a:lvl3pPr marL="1371600" marR="0" lvl="2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■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3pPr>
            <a:lvl4pPr marL="1828800" marR="0" lvl="3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●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○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5pPr>
            <a:lvl6pPr marL="2743200" marR="0" lvl="5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■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6pPr>
            <a:lvl7pPr marL="3200400" marR="0" lvl="6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●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7pPr>
            <a:lvl8pPr marL="3657600" marR="0" lvl="7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○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8pPr>
            <a:lvl9pPr marL="4114800" marR="0" lvl="8" indent="-317500" algn="l" rtl="0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Clr>
                <a:srgbClr val="D9DCE6"/>
              </a:buClr>
              <a:buSzPts val="1400"/>
              <a:buFont typeface="Frank Ruhl Libre Light"/>
              <a:buChar char="■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9pPr>
          </a:lstStyle>
          <a:p>
            <a:pPr marL="0" indent="0" algn="ctr">
              <a:buFont typeface="Frank Ruhl Libre Light"/>
              <a:buNone/>
            </a:pPr>
            <a:r>
              <a:rPr lang="pt-BR" b="1" dirty="0"/>
              <a:t>Total de faltas</a:t>
            </a:r>
          </a:p>
        </p:txBody>
      </p:sp>
      <p:sp>
        <p:nvSpPr>
          <p:cNvPr id="22" name="Google Shape;264;p29">
            <a:extLst>
              <a:ext uri="{FF2B5EF4-FFF2-40B4-BE49-F238E27FC236}">
                <a16:creationId xmlns:a16="http://schemas.microsoft.com/office/drawing/2014/main" id="{739BF417-4C25-4FAE-966C-D76232E25158}"/>
              </a:ext>
            </a:extLst>
          </p:cNvPr>
          <p:cNvSpPr txBox="1">
            <a:spLocks/>
          </p:cNvSpPr>
          <p:nvPr/>
        </p:nvSpPr>
        <p:spPr>
          <a:xfrm>
            <a:off x="4028449" y="4003703"/>
            <a:ext cx="16635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◎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1pPr>
            <a:lvl2pPr marL="914400" marR="0" lvl="1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◎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2pPr>
            <a:lvl3pPr marL="1371600" marR="0" lvl="2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■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3pPr>
            <a:lvl4pPr marL="1828800" marR="0" lvl="3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●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○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5pPr>
            <a:lvl6pPr marL="2743200" marR="0" lvl="5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■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6pPr>
            <a:lvl7pPr marL="3200400" marR="0" lvl="6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●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7pPr>
            <a:lvl8pPr marL="3657600" marR="0" lvl="7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○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8pPr>
            <a:lvl9pPr marL="4114800" marR="0" lvl="8" indent="-317500" algn="l" rtl="0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Clr>
                <a:srgbClr val="D9DCE6"/>
              </a:buClr>
              <a:buSzPts val="1400"/>
              <a:buFont typeface="Frank Ruhl Libre Light"/>
              <a:buChar char="■"/>
              <a:defRPr sz="14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9pPr>
          </a:lstStyle>
          <a:p>
            <a:pPr marL="0" indent="0" algn="ctr">
              <a:buFont typeface="Frank Ruhl Libre Light"/>
              <a:buNone/>
            </a:pPr>
            <a:r>
              <a:rPr lang="pt-BR" b="1" dirty="0"/>
              <a:t>Total de escanteio</a:t>
            </a:r>
          </a:p>
        </p:txBody>
      </p:sp>
    </p:spTree>
    <p:extLst>
      <p:ext uri="{BB962C8B-B14F-4D97-AF65-F5344CB8AC3E}">
        <p14:creationId xmlns:p14="http://schemas.microsoft.com/office/powerpoint/2010/main" val="3506332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Modelos</a:t>
            </a:r>
            <a:br>
              <a:rPr lang="pt-BR" dirty="0"/>
            </a:br>
            <a:r>
              <a:rPr lang="pt-BR" dirty="0"/>
              <a:t>Utilizados</a:t>
            </a:r>
            <a:endParaRPr dirty="0"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0" name="Google Shape;112;p17">
            <a:extLst>
              <a:ext uri="{FF2B5EF4-FFF2-40B4-BE49-F238E27FC236}">
                <a16:creationId xmlns:a16="http://schemas.microsoft.com/office/drawing/2014/main" id="{43BD8351-81DC-4F8D-AE2B-C7657F351749}"/>
              </a:ext>
            </a:extLst>
          </p:cNvPr>
          <p:cNvSpPr txBox="1">
            <a:spLocks/>
          </p:cNvSpPr>
          <p:nvPr/>
        </p:nvSpPr>
        <p:spPr>
          <a:xfrm>
            <a:off x="2069271" y="1026000"/>
            <a:ext cx="2751425" cy="1594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D9DCE6"/>
              </a:buClr>
              <a:buSzPts val="1800"/>
              <a:buFont typeface="Frank Ruhl Libre Light"/>
              <a:buChar char="◎"/>
              <a:defRPr sz="18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1pPr>
            <a:lvl2pPr marL="914400" marR="0" lvl="1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800"/>
              <a:buFont typeface="Frank Ruhl Libre Light"/>
              <a:buChar char="◎"/>
              <a:defRPr sz="18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2pPr>
            <a:lvl3pPr marL="1371600" marR="0" lvl="2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800"/>
              <a:buFont typeface="Frank Ruhl Libre Light"/>
              <a:buChar char="■"/>
              <a:defRPr sz="18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3pPr>
            <a:lvl4pPr marL="1828800" marR="0" lvl="3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800"/>
              <a:buFont typeface="Frank Ruhl Libre Light"/>
              <a:buChar char="●"/>
              <a:defRPr sz="18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4pPr>
            <a:lvl5pPr marL="2286000" marR="0" lvl="4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800"/>
              <a:buFont typeface="Frank Ruhl Libre Light"/>
              <a:buChar char="○"/>
              <a:defRPr sz="18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5pPr>
            <a:lvl6pPr marL="2743200" marR="0" lvl="5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800"/>
              <a:buFont typeface="Frank Ruhl Libre Light"/>
              <a:buChar char="■"/>
              <a:defRPr sz="18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6pPr>
            <a:lvl7pPr marL="3200400" marR="0" lvl="6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800"/>
              <a:buFont typeface="Frank Ruhl Libre Light"/>
              <a:buChar char="●"/>
              <a:defRPr sz="18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7pPr>
            <a:lvl8pPr marL="3657600" marR="0" lvl="7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800"/>
              <a:buFont typeface="Frank Ruhl Libre Light"/>
              <a:buChar char="○"/>
              <a:defRPr sz="18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8pPr>
            <a:lvl9pPr marL="4114800" marR="0" lvl="8" indent="-342900" algn="l" rtl="0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Clr>
                <a:srgbClr val="D9DCE6"/>
              </a:buClr>
              <a:buSzPts val="1800"/>
              <a:buFont typeface="Frank Ruhl Libre Light"/>
              <a:buChar char="■"/>
              <a:defRPr sz="18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9pPr>
          </a:lstStyle>
          <a:p>
            <a:pPr indent="-317500">
              <a:buSzPts val="1400"/>
            </a:pPr>
            <a:r>
              <a:rPr lang="en-US" sz="1200" dirty="0" err="1"/>
              <a:t>Regressão</a:t>
            </a:r>
            <a:r>
              <a:rPr lang="en-US" sz="1200" dirty="0"/>
              <a:t> linear </a:t>
            </a:r>
            <a:r>
              <a:rPr lang="en-US" sz="1200" dirty="0" err="1"/>
              <a:t>multipla</a:t>
            </a:r>
            <a:endParaRPr lang="en-US" sz="1200" dirty="0"/>
          </a:p>
          <a:p>
            <a:pPr indent="-317500">
              <a:spcBef>
                <a:spcPts val="800"/>
              </a:spcBef>
              <a:buSzPts val="1400"/>
            </a:pPr>
            <a:r>
              <a:rPr lang="en-US" sz="1200" dirty="0"/>
              <a:t>Support Vector Regression</a:t>
            </a:r>
          </a:p>
          <a:p>
            <a:pPr indent="-317500">
              <a:spcBef>
                <a:spcPts val="800"/>
              </a:spcBef>
              <a:buSzPts val="1400"/>
            </a:pPr>
            <a:r>
              <a:rPr lang="en-US" sz="1200" dirty="0" err="1"/>
              <a:t>Regressão</a:t>
            </a:r>
            <a:r>
              <a:rPr lang="en-US" sz="1200" dirty="0"/>
              <a:t> </a:t>
            </a:r>
            <a:r>
              <a:rPr lang="en-US" sz="1200" dirty="0" err="1"/>
              <a:t>Gaussina</a:t>
            </a:r>
            <a:r>
              <a:rPr lang="en-US" sz="1200" dirty="0"/>
              <a:t> </a:t>
            </a:r>
          </a:p>
          <a:p>
            <a:pPr indent="-317500">
              <a:spcBef>
                <a:spcPts val="800"/>
              </a:spcBef>
              <a:buSzPts val="1400"/>
            </a:pPr>
            <a:r>
              <a:rPr lang="en-US" sz="1200" dirty="0" err="1"/>
              <a:t>Regressão</a:t>
            </a:r>
            <a:r>
              <a:rPr lang="en-US" sz="1200" dirty="0"/>
              <a:t> da Floresta </a:t>
            </a:r>
            <a:r>
              <a:rPr lang="en-US" sz="1200" dirty="0" err="1"/>
              <a:t>Aleatória</a:t>
            </a:r>
            <a:endParaRPr lang="en-US" sz="1200" dirty="0"/>
          </a:p>
          <a:p>
            <a:pPr indent="-317500">
              <a:spcBef>
                <a:spcPts val="800"/>
              </a:spcBef>
              <a:buSzPts val="1400"/>
            </a:pPr>
            <a:r>
              <a:rPr lang="pt-BR" sz="1200" dirty="0" err="1"/>
              <a:t>Decision</a:t>
            </a:r>
            <a:r>
              <a:rPr lang="pt-BR" sz="1200" dirty="0"/>
              <a:t> </a:t>
            </a:r>
            <a:r>
              <a:rPr lang="pt-BR" sz="1200" dirty="0" err="1"/>
              <a:t>Tree</a:t>
            </a:r>
            <a:r>
              <a:rPr lang="pt-BR" sz="1200" dirty="0"/>
              <a:t> </a:t>
            </a:r>
            <a:r>
              <a:rPr lang="pt-BR" sz="1200" dirty="0" err="1"/>
              <a:t>Regression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12899056"/>
      </p:ext>
    </p:extLst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291543" y="902087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Processo utilizado</a:t>
            </a:r>
            <a:endParaRPr dirty="0"/>
          </a:p>
        </p:txBody>
      </p:sp>
      <p:sp>
        <p:nvSpPr>
          <p:cNvPr id="170" name="Google Shape;170;p23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171" name="Google Shape;171;p23"/>
          <p:cNvGrpSpPr/>
          <p:nvPr/>
        </p:nvGrpSpPr>
        <p:grpSpPr>
          <a:xfrm>
            <a:off x="3730342" y="1390398"/>
            <a:ext cx="1561708" cy="2362719"/>
            <a:chOff x="3071457" y="2013875"/>
            <a:chExt cx="1944600" cy="1569600"/>
          </a:xfrm>
        </p:grpSpPr>
        <p:sp>
          <p:nvSpPr>
            <p:cNvPr id="172" name="Google Shape;172;p23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 Ruhl Libre Light"/>
                <a:ea typeface="Frank Ruhl Libre Light"/>
                <a:cs typeface="Frank Ruhl Libre Light"/>
                <a:sym typeface="Frank Ruhl Libre Light"/>
              </a:endParaRPr>
            </a:p>
          </p:txBody>
        </p:sp>
        <p:sp>
          <p:nvSpPr>
            <p:cNvPr id="173" name="Google Shape;173;p23"/>
            <p:cNvSpPr txBox="1"/>
            <p:nvPr/>
          </p:nvSpPr>
          <p:spPr>
            <a:xfrm>
              <a:off x="3316102" y="2357627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 b="1" dirty="0">
                  <a:solidFill>
                    <a:srgbClr val="FFFFFF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Definir entrada e saída de dados </a:t>
              </a:r>
              <a:endParaRPr sz="1100" b="1" dirty="0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174" name="Google Shape;174;p23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pt-BR" sz="800" dirty="0">
                  <a:solidFill>
                    <a:srgbClr val="FFFFFF"/>
                  </a:solidFill>
                  <a:latin typeface="Frank Ruhl Libre Light"/>
                  <a:ea typeface="Frank Ruhl Libre Light"/>
                  <a:cs typeface="Frank Ruhl Libre Light"/>
                  <a:sym typeface="Frank Ruhl Libre Light"/>
                </a:rPr>
                <a:t>Definição das matrizes de entrada e saída</a:t>
              </a:r>
              <a:endParaRPr sz="1100" dirty="0">
                <a:solidFill>
                  <a:srgbClr val="FFFFFF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endParaRPr>
            </a:p>
          </p:txBody>
        </p:sp>
      </p:grpSp>
      <p:grpSp>
        <p:nvGrpSpPr>
          <p:cNvPr id="175" name="Google Shape;175;p23"/>
          <p:cNvGrpSpPr/>
          <p:nvPr/>
        </p:nvGrpSpPr>
        <p:grpSpPr>
          <a:xfrm>
            <a:off x="2170551" y="1390398"/>
            <a:ext cx="1561708" cy="2362719"/>
            <a:chOff x="1126863" y="2013875"/>
            <a:chExt cx="1944600" cy="1569600"/>
          </a:xfrm>
        </p:grpSpPr>
        <p:sp>
          <p:nvSpPr>
            <p:cNvPr id="176" name="Google Shape;176;p23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 Ruhl Libre Light"/>
                <a:ea typeface="Frank Ruhl Libre Light"/>
                <a:cs typeface="Frank Ruhl Libre Light"/>
                <a:sym typeface="Frank Ruhl Libre Light"/>
              </a:endParaRPr>
            </a:p>
          </p:txBody>
        </p:sp>
        <p:sp>
          <p:nvSpPr>
            <p:cNvPr id="177" name="Google Shape;177;p23"/>
            <p:cNvSpPr txBox="1"/>
            <p:nvPr/>
          </p:nvSpPr>
          <p:spPr>
            <a:xfrm>
              <a:off x="1351627" y="2357627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 b="1" dirty="0">
                  <a:solidFill>
                    <a:srgbClr val="FFFFFF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Organização dos dados</a:t>
              </a:r>
              <a:endParaRPr sz="1100" b="1" dirty="0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178" name="Google Shape;178;p23"/>
            <p:cNvSpPr txBox="1"/>
            <p:nvPr/>
          </p:nvSpPr>
          <p:spPr>
            <a:xfrm>
              <a:off x="1351625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pt-BR" sz="800" dirty="0">
                  <a:solidFill>
                    <a:srgbClr val="FFFFFF"/>
                  </a:solidFill>
                  <a:latin typeface="Frank Ruhl Libre Light"/>
                  <a:ea typeface="Frank Ruhl Libre Light"/>
                  <a:cs typeface="Frank Ruhl Libre Light"/>
                  <a:sym typeface="Frank Ruhl Libre Light"/>
                </a:rPr>
                <a:t>Estruturação dos dados em uma base de dados</a:t>
              </a:r>
              <a:endParaRPr sz="1100" dirty="0">
                <a:solidFill>
                  <a:srgbClr val="FFFFFF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endParaRPr>
            </a:p>
          </p:txBody>
        </p:sp>
      </p:grpSp>
      <p:grpSp>
        <p:nvGrpSpPr>
          <p:cNvPr id="179" name="Google Shape;179;p23"/>
          <p:cNvGrpSpPr/>
          <p:nvPr/>
        </p:nvGrpSpPr>
        <p:grpSpPr>
          <a:xfrm>
            <a:off x="5290042" y="1390398"/>
            <a:ext cx="2410264" cy="2362719"/>
            <a:chOff x="5015938" y="2013875"/>
            <a:chExt cx="3001200" cy="1569600"/>
          </a:xfrm>
        </p:grpSpPr>
        <p:sp>
          <p:nvSpPr>
            <p:cNvPr id="180" name="Google Shape;180;p23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1D3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 Ruhl Libre Light"/>
                <a:ea typeface="Frank Ruhl Libre Light"/>
                <a:cs typeface="Frank Ruhl Libre Light"/>
                <a:sym typeface="Frank Ruhl Libre Ligh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 Ruhl Libre Light"/>
                <a:ea typeface="Frank Ruhl Libre Light"/>
                <a:cs typeface="Frank Ruhl Libre Light"/>
                <a:sym typeface="Frank Ruhl Libre Ligh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 Ruhl Libre Light"/>
                <a:ea typeface="Frank Ruhl Libre Light"/>
                <a:cs typeface="Frank Ruhl Libre Light"/>
                <a:sym typeface="Frank Ruhl Libre Ligh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 Ruhl Libre Light"/>
                <a:ea typeface="Frank Ruhl Libre Light"/>
                <a:cs typeface="Frank Ruhl Libre Light"/>
                <a:sym typeface="Frank Ruhl Libre Light"/>
              </a:endParaRPr>
            </a:p>
          </p:txBody>
        </p:sp>
        <p:sp>
          <p:nvSpPr>
            <p:cNvPr id="181" name="Google Shape;181;p23"/>
            <p:cNvSpPr txBox="1"/>
            <p:nvPr/>
          </p:nvSpPr>
          <p:spPr>
            <a:xfrm>
              <a:off x="5360226" y="2357629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 b="1" dirty="0">
                  <a:solidFill>
                    <a:srgbClr val="FFFFFF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Realização do experimento</a:t>
              </a:r>
              <a:endParaRPr sz="1100" b="1" dirty="0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182" name="Google Shape;182;p23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pt-BR" sz="800" dirty="0">
                  <a:solidFill>
                    <a:srgbClr val="FFFFFF"/>
                  </a:solidFill>
                  <a:latin typeface="Frank Ruhl Libre Light"/>
                  <a:ea typeface="Frank Ruhl Libre Light"/>
                  <a:cs typeface="Frank Ruhl Libre Light"/>
                  <a:sym typeface="Frank Ruhl Libre Light"/>
                </a:rPr>
                <a:t>Realização do processo dos dados existentes</a:t>
              </a:r>
              <a:endParaRPr sz="1100" dirty="0">
                <a:solidFill>
                  <a:srgbClr val="FFFFFF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endParaRPr>
            </a:p>
          </p:txBody>
        </p:sp>
      </p:grpSp>
      <p:grpSp>
        <p:nvGrpSpPr>
          <p:cNvPr id="183" name="Google Shape;183;p23"/>
          <p:cNvGrpSpPr/>
          <p:nvPr/>
        </p:nvGrpSpPr>
        <p:grpSpPr>
          <a:xfrm>
            <a:off x="5185046" y="2493467"/>
            <a:ext cx="210054" cy="209097"/>
            <a:chOff x="4858109" y="2631368"/>
            <a:chExt cx="316442" cy="315000"/>
          </a:xfrm>
        </p:grpSpPr>
        <p:sp>
          <p:nvSpPr>
            <p:cNvPr id="184" name="Google Shape;184;p23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  <p:grpSp>
        <p:nvGrpSpPr>
          <p:cNvPr id="186" name="Google Shape;186;p23"/>
          <p:cNvGrpSpPr/>
          <p:nvPr/>
        </p:nvGrpSpPr>
        <p:grpSpPr>
          <a:xfrm>
            <a:off x="3629428" y="2493543"/>
            <a:ext cx="209093" cy="209093"/>
            <a:chOff x="3157188" y="909150"/>
            <a:chExt cx="470400" cy="470400"/>
          </a:xfrm>
        </p:grpSpPr>
        <p:sp>
          <p:nvSpPr>
            <p:cNvPr id="187" name="Google Shape;187;p23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3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aphicFrame>
        <p:nvGraphicFramePr>
          <p:cNvPr id="5" name="Google Shape;194;p24">
            <a:extLst>
              <a:ext uri="{FF2B5EF4-FFF2-40B4-BE49-F238E27FC236}">
                <a16:creationId xmlns:a16="http://schemas.microsoft.com/office/drawing/2014/main" id="{CE79DC99-F5A3-43C2-8112-223622B025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9782648"/>
              </p:ext>
            </p:extLst>
          </p:nvPr>
        </p:nvGraphicFramePr>
        <p:xfrm>
          <a:off x="1396467" y="1174796"/>
          <a:ext cx="2785000" cy="3091500"/>
        </p:xfrm>
        <a:graphic>
          <a:graphicData uri="http://schemas.openxmlformats.org/drawingml/2006/table">
            <a:tbl>
              <a:tblPr>
                <a:noFill/>
                <a:tableStyleId>{5B2DDE62-8CA0-4E31-82AE-18CE18134475}</a:tableStyleId>
              </a:tblPr>
              <a:tblGrid>
                <a:gridCol w="139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2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6B6E81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rgbClr val="6B6E81"/>
                          </a:solidFill>
                          <a:latin typeface="Frank Ruhl Libre Light"/>
                          <a:ea typeface="Frank Ruhl Libre Light"/>
                          <a:cs typeface="Frank Ruhl Libre Light"/>
                          <a:sym typeface="Frank Ruhl Libre Light"/>
                        </a:rPr>
                        <a:t>Resultados</a:t>
                      </a:r>
                      <a:endParaRPr dirty="0">
                        <a:solidFill>
                          <a:srgbClr val="6B6E81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rgbClr val="6B6E81"/>
                          </a:solidFill>
                          <a:latin typeface="Frank Ruhl Libre Light"/>
                          <a:ea typeface="Frank Ruhl Libre Light"/>
                          <a:cs typeface="Frank Ruhl Libre Light"/>
                          <a:sym typeface="Frank Ruhl Libre Light"/>
                        </a:rPr>
                        <a:t>Vitória</a:t>
                      </a:r>
                      <a:endParaRPr dirty="0">
                        <a:solidFill>
                          <a:srgbClr val="6B6E81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1</a:t>
                      </a: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2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rgbClr val="6B6E81"/>
                          </a:solidFill>
                          <a:latin typeface="Frank Ruhl Libre Light"/>
                          <a:ea typeface="Frank Ruhl Libre Light"/>
                          <a:cs typeface="Frank Ruhl Libre Light"/>
                          <a:sym typeface="Frank Ruhl Libre Light"/>
                        </a:rPr>
                        <a:t>Empate</a:t>
                      </a:r>
                      <a:endParaRPr dirty="0">
                        <a:solidFill>
                          <a:srgbClr val="6B6E81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0,5</a:t>
                      </a: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2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6B6E81"/>
                          </a:solidFill>
                          <a:latin typeface="Frank Ruhl Libre Light"/>
                          <a:ea typeface="Frank Ruhl Libre Light"/>
                          <a:cs typeface="Frank Ruhl Libre Light"/>
                          <a:sym typeface="Frank Ruhl Libre Light"/>
                        </a:rPr>
                        <a:t>Derrota</a:t>
                      </a:r>
                      <a:endParaRPr dirty="0">
                        <a:solidFill>
                          <a:srgbClr val="6B6E81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0</a:t>
                      </a: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Google Shape;194;p24">
            <a:extLst>
              <a:ext uri="{FF2B5EF4-FFF2-40B4-BE49-F238E27FC236}">
                <a16:creationId xmlns:a16="http://schemas.microsoft.com/office/drawing/2014/main" id="{22D4EE2B-F115-41A9-9859-E6794C3BFD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928646"/>
              </p:ext>
            </p:extLst>
          </p:nvPr>
        </p:nvGraphicFramePr>
        <p:xfrm>
          <a:off x="4667691" y="1174796"/>
          <a:ext cx="3647508" cy="3091500"/>
        </p:xfrm>
        <a:graphic>
          <a:graphicData uri="http://schemas.openxmlformats.org/drawingml/2006/table">
            <a:tbl>
              <a:tblPr>
                <a:noFill/>
                <a:tableStyleId>{5B2DDE62-8CA0-4E31-82AE-18CE18134475}</a:tableStyleId>
              </a:tblPr>
              <a:tblGrid>
                <a:gridCol w="911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1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1877">
                  <a:extLst>
                    <a:ext uri="{9D8B030D-6E8A-4147-A177-3AD203B41FA5}">
                      <a16:colId xmlns:a16="http://schemas.microsoft.com/office/drawing/2014/main" val="797824969"/>
                    </a:ext>
                  </a:extLst>
                </a:gridCol>
                <a:gridCol w="911877">
                  <a:extLst>
                    <a:ext uri="{9D8B030D-6E8A-4147-A177-3AD203B41FA5}">
                      <a16:colId xmlns:a16="http://schemas.microsoft.com/office/drawing/2014/main" val="2164723595"/>
                    </a:ext>
                  </a:extLst>
                </a:gridCol>
              </a:tblGrid>
              <a:tr h="772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6B6E81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rgbClr val="6B6E81"/>
                          </a:solidFill>
                          <a:latin typeface="Frank Ruhl Libre Light"/>
                          <a:ea typeface="Frank Ruhl Libre Light"/>
                          <a:cs typeface="Frank Ruhl Libre Light"/>
                          <a:sym typeface="Frank Ruhl Libre Light"/>
                        </a:rPr>
                        <a:t>f1</a:t>
                      </a:r>
                      <a:endParaRPr dirty="0">
                        <a:solidFill>
                          <a:srgbClr val="6B6E81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rgbClr val="6B6E81"/>
                          </a:solidFill>
                          <a:latin typeface="Frank Ruhl Libre Light"/>
                          <a:ea typeface="Frank Ruhl Libre Light"/>
                          <a:cs typeface="Frank Ruhl Libre Light"/>
                          <a:sym typeface="Frank Ruhl Libre Light"/>
                        </a:rPr>
                        <a:t>...</a:t>
                      </a:r>
                      <a:endParaRPr dirty="0">
                        <a:solidFill>
                          <a:srgbClr val="6B6E81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rgbClr val="6B6E81"/>
                          </a:solidFill>
                          <a:latin typeface="Frank Ruhl Libre Light"/>
                          <a:ea typeface="Frank Ruhl Libre Light"/>
                          <a:cs typeface="Frank Ruhl Libre Light"/>
                          <a:sym typeface="Frank Ruhl Libre Light"/>
                        </a:rPr>
                        <a:t>f14</a:t>
                      </a:r>
                      <a:endParaRPr dirty="0">
                        <a:solidFill>
                          <a:srgbClr val="6B6E81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rgbClr val="6B6E81"/>
                          </a:solidFill>
                          <a:latin typeface="Frank Ruhl Libre Light"/>
                          <a:ea typeface="Frank Ruhl Libre Light"/>
                          <a:cs typeface="Frank Ruhl Libre Light"/>
                          <a:sym typeface="Frank Ruhl Libre Light"/>
                        </a:rPr>
                        <a:t>Mandante</a:t>
                      </a:r>
                      <a:endParaRPr dirty="0">
                        <a:solidFill>
                          <a:srgbClr val="6B6E81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2</a:t>
                      </a: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dirty="0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...</a:t>
                      </a: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dirty="0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3</a:t>
                      </a: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2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rgbClr val="6B6E81"/>
                          </a:solidFill>
                          <a:latin typeface="Frank Ruhl Libre Light"/>
                          <a:ea typeface="Frank Ruhl Libre Light"/>
                          <a:cs typeface="Frank Ruhl Libre Light"/>
                          <a:sym typeface="Frank Ruhl Libre Light"/>
                        </a:rPr>
                        <a:t>Visitante</a:t>
                      </a:r>
                      <a:endParaRPr dirty="0">
                        <a:solidFill>
                          <a:srgbClr val="6B6E81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1</a:t>
                      </a: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dirty="0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...</a:t>
                      </a: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dirty="0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1</a:t>
                      </a: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2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6B6E81"/>
                          </a:solidFill>
                          <a:latin typeface="Frank Ruhl Libre Light"/>
                          <a:ea typeface="Frank Ruhl Libre Light"/>
                          <a:cs typeface="Frank Ruhl Libre Light"/>
                          <a:sym typeface="Frank Ruhl Libre Light"/>
                        </a:rPr>
                        <a:t>Pa</a:t>
                      </a:r>
                      <a:r>
                        <a:rPr lang="pt-BR" dirty="0" err="1">
                          <a:solidFill>
                            <a:srgbClr val="6B6E81"/>
                          </a:solidFill>
                          <a:latin typeface="Frank Ruhl Libre Light"/>
                          <a:ea typeface="Frank Ruhl Libre Light"/>
                          <a:cs typeface="Frank Ruhl Libre Light"/>
                          <a:sym typeface="Frank Ruhl Libre Light"/>
                        </a:rPr>
                        <a:t>rtida</a:t>
                      </a:r>
                      <a:endParaRPr dirty="0">
                        <a:solidFill>
                          <a:srgbClr val="6B6E81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1</a:t>
                      </a: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dirty="0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...</a:t>
                      </a: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dirty="0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2</a:t>
                      </a: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Google Shape;193;p24">
            <a:extLst>
              <a:ext uri="{FF2B5EF4-FFF2-40B4-BE49-F238E27FC236}">
                <a16:creationId xmlns:a16="http://schemas.microsoft.com/office/drawing/2014/main" id="{75A54EBE-D163-4BF8-87DB-1470003DCF09}"/>
              </a:ext>
            </a:extLst>
          </p:cNvPr>
          <p:cNvSpPr txBox="1">
            <a:spLocks noGrp="1"/>
          </p:cNvSpPr>
          <p:nvPr/>
        </p:nvSpPr>
        <p:spPr>
          <a:xfrm>
            <a:off x="141875" y="1387508"/>
            <a:ext cx="1045910" cy="30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1"/>
                </a:solidFill>
              </a:rPr>
              <a:t>INPUTS DE TREINAMENTO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749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>
            <a:spLocks noGrp="1"/>
          </p:cNvSpPr>
          <p:nvPr>
            <p:ph type="title"/>
          </p:nvPr>
        </p:nvSpPr>
        <p:spPr>
          <a:xfrm>
            <a:off x="234312" y="175395"/>
            <a:ext cx="3557687" cy="32433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1"/>
                </a:solidFill>
              </a:rPr>
              <a:t>TABELAS DE ENTRADA</a:t>
            </a:r>
            <a:endParaRPr dirty="0">
              <a:solidFill>
                <a:schemeClr val="bg1"/>
              </a:solidFill>
            </a:endParaRPr>
          </a:p>
        </p:txBody>
      </p:sp>
      <p:graphicFrame>
        <p:nvGraphicFramePr>
          <p:cNvPr id="194" name="Google Shape;194;p24"/>
          <p:cNvGraphicFramePr/>
          <p:nvPr/>
        </p:nvGraphicFramePr>
        <p:xfrm>
          <a:off x="2066318" y="999377"/>
          <a:ext cx="5687161" cy="3091500"/>
        </p:xfrm>
        <a:graphic>
          <a:graphicData uri="http://schemas.openxmlformats.org/drawingml/2006/table">
            <a:tbl>
              <a:tblPr>
                <a:noFill/>
                <a:tableStyleId>{5B2DDE62-8CA0-4E31-82AE-18CE18134475}</a:tableStyleId>
              </a:tblPr>
              <a:tblGrid>
                <a:gridCol w="978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636">
                  <a:extLst>
                    <a:ext uri="{9D8B030D-6E8A-4147-A177-3AD203B41FA5}">
                      <a16:colId xmlns:a16="http://schemas.microsoft.com/office/drawing/2014/main" val="4113512407"/>
                    </a:ext>
                  </a:extLst>
                </a:gridCol>
                <a:gridCol w="510363">
                  <a:extLst>
                    <a:ext uri="{9D8B030D-6E8A-4147-A177-3AD203B41FA5}">
                      <a16:colId xmlns:a16="http://schemas.microsoft.com/office/drawing/2014/main" val="335675499"/>
                    </a:ext>
                  </a:extLst>
                </a:gridCol>
                <a:gridCol w="393404">
                  <a:extLst>
                    <a:ext uri="{9D8B030D-6E8A-4147-A177-3AD203B41FA5}">
                      <a16:colId xmlns:a16="http://schemas.microsoft.com/office/drawing/2014/main" val="2794812064"/>
                    </a:ext>
                  </a:extLst>
                </a:gridCol>
                <a:gridCol w="366580">
                  <a:extLst>
                    <a:ext uri="{9D8B030D-6E8A-4147-A177-3AD203B41FA5}">
                      <a16:colId xmlns:a16="http://schemas.microsoft.com/office/drawing/2014/main" val="701410658"/>
                    </a:ext>
                  </a:extLst>
                </a:gridCol>
                <a:gridCol w="506364">
                  <a:extLst>
                    <a:ext uri="{9D8B030D-6E8A-4147-A177-3AD203B41FA5}">
                      <a16:colId xmlns:a16="http://schemas.microsoft.com/office/drawing/2014/main" val="2710230024"/>
                    </a:ext>
                  </a:extLst>
                </a:gridCol>
                <a:gridCol w="506364">
                  <a:extLst>
                    <a:ext uri="{9D8B030D-6E8A-4147-A177-3AD203B41FA5}">
                      <a16:colId xmlns:a16="http://schemas.microsoft.com/office/drawing/2014/main" val="1257895071"/>
                    </a:ext>
                  </a:extLst>
                </a:gridCol>
                <a:gridCol w="506364">
                  <a:extLst>
                    <a:ext uri="{9D8B030D-6E8A-4147-A177-3AD203B41FA5}">
                      <a16:colId xmlns:a16="http://schemas.microsoft.com/office/drawing/2014/main" val="3719217163"/>
                    </a:ext>
                  </a:extLst>
                </a:gridCol>
                <a:gridCol w="5063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63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63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72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6B6E81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rgbClr val="6B6E81"/>
                          </a:solidFill>
                          <a:latin typeface="Frank Ruhl Libre Light"/>
                          <a:ea typeface="Frank Ruhl Libre Light"/>
                          <a:cs typeface="Frank Ruhl Libre Light"/>
                          <a:sym typeface="Frank Ruhl Libre Light"/>
                        </a:rPr>
                        <a:t>f1</a:t>
                      </a:r>
                      <a:endParaRPr dirty="0">
                        <a:solidFill>
                          <a:srgbClr val="6B6E81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rgbClr val="6B6E81"/>
                          </a:solidFill>
                          <a:latin typeface="Frank Ruhl Libre Light"/>
                          <a:ea typeface="Frank Ruhl Libre Light"/>
                          <a:cs typeface="Frank Ruhl Libre Light"/>
                          <a:sym typeface="Frank Ruhl Libre Light"/>
                        </a:rPr>
                        <a:t>f2</a:t>
                      </a:r>
                      <a:endParaRPr dirty="0">
                        <a:solidFill>
                          <a:srgbClr val="6B6E81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rgbClr val="6B6E81"/>
                          </a:solidFill>
                          <a:latin typeface="Frank Ruhl Libre Light"/>
                          <a:ea typeface="Frank Ruhl Libre Light"/>
                          <a:cs typeface="Frank Ruhl Libre Light"/>
                          <a:sym typeface="Frank Ruhl Libre Light"/>
                        </a:rPr>
                        <a:t>F3</a:t>
                      </a:r>
                      <a:endParaRPr dirty="0">
                        <a:solidFill>
                          <a:srgbClr val="6B6E81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rgbClr val="6B6E81"/>
                          </a:solidFill>
                          <a:latin typeface="Frank Ruhl Libre Light"/>
                          <a:ea typeface="Frank Ruhl Libre Light"/>
                          <a:cs typeface="Frank Ruhl Libre Light"/>
                          <a:sym typeface="Frank Ruhl Libre Light"/>
                        </a:rPr>
                        <a:t>f4</a:t>
                      </a:r>
                      <a:endParaRPr dirty="0">
                        <a:solidFill>
                          <a:srgbClr val="6B6E81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rgbClr val="6B6E81"/>
                          </a:solidFill>
                          <a:latin typeface="Frank Ruhl Libre Light"/>
                          <a:ea typeface="Frank Ruhl Libre Light"/>
                          <a:cs typeface="Frank Ruhl Libre Light"/>
                          <a:sym typeface="Frank Ruhl Libre Light"/>
                        </a:rPr>
                        <a:t>f5</a:t>
                      </a:r>
                      <a:endParaRPr dirty="0">
                        <a:solidFill>
                          <a:srgbClr val="6B6E81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rgbClr val="6B6E81"/>
                          </a:solidFill>
                          <a:latin typeface="Frank Ruhl Libre Light"/>
                          <a:ea typeface="Frank Ruhl Libre Light"/>
                          <a:cs typeface="Frank Ruhl Libre Light"/>
                          <a:sym typeface="Frank Ruhl Libre Light"/>
                        </a:rPr>
                        <a:t>...</a:t>
                      </a:r>
                      <a:endParaRPr dirty="0">
                        <a:solidFill>
                          <a:srgbClr val="6B6E81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rgbClr val="6B6E81"/>
                          </a:solidFill>
                          <a:latin typeface="Frank Ruhl Libre Light"/>
                          <a:ea typeface="Frank Ruhl Libre Light"/>
                          <a:cs typeface="Frank Ruhl Libre Light"/>
                          <a:sym typeface="Frank Ruhl Libre Light"/>
                        </a:rPr>
                        <a:t>F11</a:t>
                      </a:r>
                      <a:endParaRPr dirty="0">
                        <a:solidFill>
                          <a:srgbClr val="6B6E81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rgbClr val="6B6E81"/>
                          </a:solidFill>
                          <a:latin typeface="Frank Ruhl Libre Light"/>
                          <a:ea typeface="Frank Ruhl Libre Light"/>
                          <a:cs typeface="Frank Ruhl Libre Light"/>
                          <a:sym typeface="Frank Ruhl Libre Light"/>
                        </a:rPr>
                        <a:t>f12</a:t>
                      </a:r>
                      <a:endParaRPr dirty="0">
                        <a:solidFill>
                          <a:srgbClr val="6B6E81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rgbClr val="6B6E81"/>
                          </a:solidFill>
                          <a:latin typeface="Frank Ruhl Libre Light"/>
                          <a:ea typeface="Frank Ruhl Libre Light"/>
                          <a:cs typeface="Frank Ruhl Libre Light"/>
                          <a:sym typeface="Frank Ruhl Libre Light"/>
                        </a:rPr>
                        <a:t>f13</a:t>
                      </a:r>
                      <a:endParaRPr dirty="0">
                        <a:solidFill>
                          <a:srgbClr val="6B6E81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6B6E81"/>
                          </a:solidFill>
                          <a:latin typeface="Frank Ruhl Libre Light"/>
                          <a:ea typeface="Frank Ruhl Libre Light"/>
                          <a:cs typeface="Frank Ruhl Libre Light"/>
                          <a:sym typeface="Frank Ruhl Libre Light"/>
                        </a:rPr>
                        <a:t>f14</a:t>
                      </a:r>
                      <a:endParaRPr dirty="0">
                        <a:solidFill>
                          <a:srgbClr val="6B6E81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rgbClr val="6B6E81"/>
                          </a:solidFill>
                          <a:latin typeface="Frank Ruhl Libre Light"/>
                          <a:ea typeface="Frank Ruhl Libre Light"/>
                          <a:cs typeface="Frank Ruhl Libre Light"/>
                          <a:sym typeface="Frank Ruhl Libre Light"/>
                        </a:rPr>
                        <a:t>Jogo 1</a:t>
                      </a:r>
                      <a:endParaRPr sz="1200" dirty="0">
                        <a:solidFill>
                          <a:srgbClr val="6B6E81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dirty="0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2</a:t>
                      </a: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dirty="0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3</a:t>
                      </a: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dirty="0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8</a:t>
                      </a: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dirty="0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9</a:t>
                      </a: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dirty="0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7</a:t>
                      </a: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dirty="0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...</a:t>
                      </a: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dirty="0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4</a:t>
                      </a: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3</a:t>
                      </a: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1</a:t>
                      </a: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7</a:t>
                      </a:r>
                      <a:endParaRPr sz="1800" b="1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2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rgbClr val="6B6E81"/>
                          </a:solidFill>
                          <a:latin typeface="Frank Ruhl Libre Light"/>
                          <a:ea typeface="Frank Ruhl Libre Light"/>
                          <a:cs typeface="Frank Ruhl Libre Light"/>
                          <a:sym typeface="Frank Ruhl Libre Light"/>
                        </a:rPr>
                        <a:t>...</a:t>
                      </a:r>
                      <a:endParaRPr dirty="0">
                        <a:solidFill>
                          <a:srgbClr val="6B6E81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2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rgbClr val="6B6E81"/>
                          </a:solidFill>
                          <a:latin typeface="Frank Ruhl Libre Light"/>
                          <a:ea typeface="Frank Ruhl Libre Light"/>
                          <a:cs typeface="Frank Ruhl Libre Light"/>
                          <a:sym typeface="Frank Ruhl Libre Light"/>
                        </a:rPr>
                        <a:t>Jogo 1794</a:t>
                      </a:r>
                      <a:endParaRPr dirty="0">
                        <a:solidFill>
                          <a:srgbClr val="6B6E81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dirty="0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3</a:t>
                      </a: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dirty="0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5</a:t>
                      </a: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dirty="0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8</a:t>
                      </a: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dirty="0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0</a:t>
                      </a: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dirty="0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3</a:t>
                      </a: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dirty="0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...</a:t>
                      </a: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dirty="0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2</a:t>
                      </a: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5</a:t>
                      </a: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24</a:t>
                      </a:r>
                      <a:endParaRPr sz="1800" b="1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16</a:t>
                      </a: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5" name="Google Shape;195;p24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aphicFrame>
        <p:nvGraphicFramePr>
          <p:cNvPr id="6" name="Google Shape;194;p24">
            <a:extLst>
              <a:ext uri="{FF2B5EF4-FFF2-40B4-BE49-F238E27FC236}">
                <a16:creationId xmlns:a16="http://schemas.microsoft.com/office/drawing/2014/main" id="{1B277AD1-A783-440B-8A99-FDDEB1E136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5624843"/>
              </p:ext>
            </p:extLst>
          </p:nvPr>
        </p:nvGraphicFramePr>
        <p:xfrm>
          <a:off x="136649" y="999377"/>
          <a:ext cx="1708190" cy="3091500"/>
        </p:xfrm>
        <a:graphic>
          <a:graphicData uri="http://schemas.openxmlformats.org/drawingml/2006/table">
            <a:tbl>
              <a:tblPr>
                <a:noFill/>
                <a:tableStyleId>{5B2DDE62-8CA0-4E31-82AE-18CE18134475}</a:tableStyleId>
              </a:tblPr>
              <a:tblGrid>
                <a:gridCol w="854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72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6B6E81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rgbClr val="6B6E81"/>
                          </a:solidFill>
                          <a:latin typeface="Frank Ruhl Libre Light"/>
                          <a:ea typeface="Frank Ruhl Libre Light"/>
                          <a:cs typeface="Frank Ruhl Libre Light"/>
                          <a:sym typeface="Frank Ruhl Libre Light"/>
                        </a:rPr>
                        <a:t>Resultado</a:t>
                      </a:r>
                      <a:endParaRPr sz="1200" dirty="0">
                        <a:solidFill>
                          <a:srgbClr val="6B6E81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rgbClr val="6B6E81"/>
                          </a:solidFill>
                          <a:latin typeface="Frank Ruhl Libre Light"/>
                          <a:ea typeface="Frank Ruhl Libre Light"/>
                          <a:cs typeface="Frank Ruhl Libre Light"/>
                          <a:sym typeface="Frank Ruhl Libre Light"/>
                        </a:rPr>
                        <a:t>Jogo1</a:t>
                      </a:r>
                      <a:endParaRPr dirty="0">
                        <a:solidFill>
                          <a:srgbClr val="6B6E81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1</a:t>
                      </a: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2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6B6E81"/>
                          </a:solidFill>
                          <a:latin typeface="Frank Ruhl Libre Light"/>
                          <a:ea typeface="Frank Ruhl Libre Light"/>
                          <a:cs typeface="Frank Ruhl Libre Light"/>
                          <a:sym typeface="Frank Ruhl Libre Light"/>
                        </a:rPr>
                        <a:t>…</a:t>
                      </a:r>
                      <a:endParaRPr dirty="0">
                        <a:solidFill>
                          <a:srgbClr val="6B6E81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..</a:t>
                      </a: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2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rgbClr val="6B6E81"/>
                          </a:solidFill>
                          <a:latin typeface="Frank Ruhl Libre Light"/>
                          <a:ea typeface="Frank Ruhl Libre Light"/>
                          <a:cs typeface="Frank Ruhl Libre Light"/>
                          <a:sym typeface="Frank Ruhl Libre Light"/>
                        </a:rPr>
                        <a:t>Jogo 1794</a:t>
                      </a:r>
                      <a:endParaRPr sz="1200" dirty="0">
                        <a:solidFill>
                          <a:srgbClr val="6B6E81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0.5</a:t>
                      </a: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925760F7-2464-4F27-AC6C-86F524A8C939}"/>
              </a:ext>
            </a:extLst>
          </p:cNvPr>
          <p:cNvSpPr txBox="1"/>
          <p:nvPr/>
        </p:nvSpPr>
        <p:spPr>
          <a:xfrm>
            <a:off x="2066318" y="680484"/>
            <a:ext cx="553596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chemeClr val="bg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algn="r"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algn="r"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algn="r"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algn="r"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algn="r"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algn="r"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algn="r"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algn="r"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pPr algn="ctr"/>
            <a:r>
              <a:rPr lang="pt-BR" dirty="0">
                <a:solidFill>
                  <a:schemeClr val="tx1"/>
                </a:solidFill>
              </a:rPr>
              <a:t>X (input)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73B820F-544A-4B3C-B026-906BDF34D9D8}"/>
              </a:ext>
            </a:extLst>
          </p:cNvPr>
          <p:cNvSpPr txBox="1"/>
          <p:nvPr/>
        </p:nvSpPr>
        <p:spPr>
          <a:xfrm>
            <a:off x="136649" y="682088"/>
            <a:ext cx="170819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chemeClr val="bg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algn="r"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algn="r"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algn="r"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algn="r"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algn="r"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algn="r"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algn="r"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algn="r"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pPr algn="ctr"/>
            <a:r>
              <a:rPr lang="pt-BR" dirty="0">
                <a:solidFill>
                  <a:schemeClr val="tx1"/>
                </a:solidFill>
              </a:rPr>
              <a:t>Y (input)</a:t>
            </a:r>
          </a:p>
        </p:txBody>
      </p:sp>
    </p:spTree>
    <p:extLst>
      <p:ext uri="{BB962C8B-B14F-4D97-AF65-F5344CB8AC3E}">
        <p14:creationId xmlns:p14="http://schemas.microsoft.com/office/powerpoint/2010/main" val="1386060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10B906B-829E-482E-AAC3-90960784CA3A}"/>
              </a:ext>
            </a:extLst>
          </p:cNvPr>
          <p:cNvSpPr/>
          <p:nvPr/>
        </p:nvSpPr>
        <p:spPr>
          <a:xfrm rot="18889717" flipH="1">
            <a:off x="1477666" y="-2530333"/>
            <a:ext cx="6231713" cy="10246644"/>
          </a:xfrm>
          <a:custGeom>
            <a:avLst/>
            <a:gdLst>
              <a:gd name="connsiteX0" fmla="*/ 0 w 8308950"/>
              <a:gd name="connsiteY0" fmla="*/ 6029591 h 13481604"/>
              <a:gd name="connsiteX1" fmla="*/ 0 w 8308950"/>
              <a:gd name="connsiteY1" fmla="*/ 11232870 h 13481604"/>
              <a:gd name="connsiteX2" fmla="*/ 2262228 w 8308950"/>
              <a:gd name="connsiteY2" fmla="*/ 13481604 h 13481604"/>
              <a:gd name="connsiteX3" fmla="*/ 8308950 w 8308950"/>
              <a:gd name="connsiteY3" fmla="*/ 7398600 h 13481604"/>
              <a:gd name="connsiteX4" fmla="*/ 8308950 w 8308950"/>
              <a:gd name="connsiteY4" fmla="*/ 2301513 h 13481604"/>
              <a:gd name="connsiteX5" fmla="*/ 5993628 w 8308950"/>
              <a:gd name="connsiteY5" fmla="*/ 0 h 13481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08950" h="13481604">
                <a:moveTo>
                  <a:pt x="0" y="6029591"/>
                </a:moveTo>
                <a:lnTo>
                  <a:pt x="0" y="11232870"/>
                </a:lnTo>
                <a:lnTo>
                  <a:pt x="2262228" y="13481604"/>
                </a:lnTo>
                <a:lnTo>
                  <a:pt x="8308950" y="7398600"/>
                </a:lnTo>
                <a:lnTo>
                  <a:pt x="8308950" y="2301513"/>
                </a:lnTo>
                <a:lnTo>
                  <a:pt x="599362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3" name="Group 2"/>
          <p:cNvGrpSpPr/>
          <p:nvPr/>
        </p:nvGrpSpPr>
        <p:grpSpPr>
          <a:xfrm>
            <a:off x="2934102" y="1389539"/>
            <a:ext cx="4345501" cy="616720"/>
            <a:chOff x="4745820" y="1413856"/>
            <a:chExt cx="5794001" cy="822292"/>
          </a:xfrm>
        </p:grpSpPr>
        <p:grpSp>
          <p:nvGrpSpPr>
            <p:cNvPr id="4" name="Group 3"/>
            <p:cNvGrpSpPr/>
            <p:nvPr/>
          </p:nvGrpSpPr>
          <p:grpSpPr>
            <a:xfrm>
              <a:off x="6004833" y="1413856"/>
              <a:ext cx="4534988" cy="714570"/>
              <a:chOff x="6530179" y="1343686"/>
              <a:chExt cx="4534988" cy="71457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557475" y="1750480"/>
                <a:ext cx="4507692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err="1">
                    <a:solidFill>
                      <a:schemeClr val="bg1"/>
                    </a:solidFill>
                    <a:cs typeface="Arial" pitchFamily="34" charset="0"/>
                  </a:rPr>
                  <a:t>Apresentação</a:t>
                </a:r>
                <a:r>
                  <a:rPr lang="en-US" altLang="ko-KR" sz="900" dirty="0">
                    <a:solidFill>
                      <a:schemeClr val="bg1"/>
                    </a:solidFill>
                    <a:cs typeface="Arial" pitchFamily="34" charset="0"/>
                  </a:rPr>
                  <a:t> dos </a:t>
                </a:r>
                <a:r>
                  <a:rPr lang="en-US" altLang="ko-KR" sz="900" dirty="0" err="1">
                    <a:solidFill>
                      <a:schemeClr val="bg1"/>
                    </a:solidFill>
                    <a:cs typeface="Arial" pitchFamily="34" charset="0"/>
                  </a:rPr>
                  <a:t>temas</a:t>
                </a:r>
                <a:r>
                  <a:rPr lang="en-US" altLang="ko-KR" sz="9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900" dirty="0" err="1">
                    <a:solidFill>
                      <a:schemeClr val="bg1"/>
                    </a:solidFill>
                    <a:cs typeface="Arial" pitchFamily="34" charset="0"/>
                  </a:rPr>
                  <a:t>discutidos</a:t>
                </a:r>
                <a:r>
                  <a:rPr lang="en-US" altLang="ko-KR" sz="900" dirty="0">
                    <a:solidFill>
                      <a:schemeClr val="bg1"/>
                    </a:solidFill>
                    <a:cs typeface="Arial" pitchFamily="34" charset="0"/>
                  </a:rPr>
                  <a:t> e </a:t>
                </a:r>
                <a:r>
                  <a:rPr lang="en-US" altLang="ko-KR" sz="900" dirty="0" err="1">
                    <a:solidFill>
                      <a:schemeClr val="bg1"/>
                    </a:solidFill>
                    <a:cs typeface="Arial" pitchFamily="34" charset="0"/>
                  </a:rPr>
                  <a:t>sua</a:t>
                </a:r>
                <a:r>
                  <a:rPr lang="en-US" altLang="ko-KR" sz="9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900" dirty="0" err="1">
                    <a:solidFill>
                      <a:schemeClr val="bg1"/>
                    </a:solidFill>
                    <a:cs typeface="Arial" pitchFamily="34" charset="0"/>
                  </a:rPr>
                  <a:t>importância</a:t>
                </a:r>
                <a:endParaRPr lang="en-US" altLang="ko-KR" sz="9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530179" y="1343686"/>
                <a:ext cx="4507692" cy="538609"/>
              </a:xfrm>
              <a:prstGeom prst="rect">
                <a:avLst/>
              </a:prstGeom>
              <a:noFill/>
            </p:spPr>
            <p:txBody>
              <a:bodyPr wrap="square" lIns="81000" rIns="81000" rtlCol="0">
                <a:spAutoFit/>
              </a:bodyPr>
              <a:lstStyle/>
              <a:p>
                <a:r>
                  <a:rPr lang="en-US" altLang="ko-KR" sz="2025" b="1" dirty="0" err="1">
                    <a:solidFill>
                      <a:schemeClr val="bg1"/>
                    </a:solidFill>
                    <a:cs typeface="Arial" pitchFamily="34" charset="0"/>
                  </a:rPr>
                  <a:t>Introdução</a:t>
                </a:r>
                <a:endParaRPr lang="ko-KR" altLang="en-US" sz="2025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745820" y="1559041"/>
              <a:ext cx="958096" cy="677107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374341" y="198796"/>
            <a:ext cx="6769659" cy="7155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50" dirty="0">
                <a:solidFill>
                  <a:schemeClr val="bg1"/>
                </a:solidFill>
                <a:cs typeface="Arial" pitchFamily="34" charset="0"/>
              </a:rPr>
              <a:t>Agenda</a:t>
            </a:r>
            <a:endParaRPr lang="ko-KR" altLang="en-US" sz="405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3AEB881-5438-4241-AAEA-81C56EC869AA}"/>
              </a:ext>
            </a:extLst>
          </p:cNvPr>
          <p:cNvGrpSpPr/>
          <p:nvPr/>
        </p:nvGrpSpPr>
        <p:grpSpPr>
          <a:xfrm>
            <a:off x="2935806" y="2189642"/>
            <a:ext cx="4345501" cy="616720"/>
            <a:chOff x="4745820" y="1413856"/>
            <a:chExt cx="5794001" cy="82229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8CB058D-6274-4FA7-B6B7-4B16FBB65C8A}"/>
                </a:ext>
              </a:extLst>
            </p:cNvPr>
            <p:cNvGrpSpPr/>
            <p:nvPr/>
          </p:nvGrpSpPr>
          <p:grpSpPr>
            <a:xfrm>
              <a:off x="6004833" y="1413856"/>
              <a:ext cx="4534988" cy="714570"/>
              <a:chOff x="6530179" y="1343686"/>
              <a:chExt cx="4534988" cy="714570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8CC7EE-A3B5-4098-A08A-AD73A337E889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err="1">
                    <a:solidFill>
                      <a:schemeClr val="bg1"/>
                    </a:solidFill>
                    <a:cs typeface="Arial" pitchFamily="34" charset="0"/>
                  </a:rPr>
                  <a:t>Processo</a:t>
                </a:r>
                <a:r>
                  <a:rPr lang="en-US" altLang="ko-KR" sz="9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900" dirty="0" err="1">
                    <a:solidFill>
                      <a:schemeClr val="bg1"/>
                    </a:solidFill>
                    <a:cs typeface="Arial" pitchFamily="34" charset="0"/>
                  </a:rPr>
                  <a:t>utilizado</a:t>
                </a:r>
                <a:r>
                  <a:rPr lang="en-US" altLang="ko-KR" sz="900" dirty="0">
                    <a:solidFill>
                      <a:schemeClr val="bg1"/>
                    </a:solidFill>
                    <a:cs typeface="Arial" pitchFamily="34" charset="0"/>
                  </a:rPr>
                  <a:t> para a </a:t>
                </a:r>
                <a:r>
                  <a:rPr lang="en-US" altLang="ko-KR" sz="900" dirty="0" err="1">
                    <a:solidFill>
                      <a:schemeClr val="bg1"/>
                    </a:solidFill>
                    <a:cs typeface="Arial" pitchFamily="34" charset="0"/>
                  </a:rPr>
                  <a:t>realização</a:t>
                </a:r>
                <a:r>
                  <a:rPr lang="en-US" altLang="ko-KR" sz="900" dirty="0">
                    <a:solidFill>
                      <a:schemeClr val="bg1"/>
                    </a:solidFill>
                    <a:cs typeface="Arial" pitchFamily="34" charset="0"/>
                  </a:rPr>
                  <a:t> do </a:t>
                </a:r>
                <a:r>
                  <a:rPr lang="en-US" altLang="ko-KR" sz="900" dirty="0" err="1">
                    <a:solidFill>
                      <a:schemeClr val="bg1"/>
                    </a:solidFill>
                    <a:cs typeface="Arial" pitchFamily="34" charset="0"/>
                  </a:rPr>
                  <a:t>projeto</a:t>
                </a:r>
                <a:endParaRPr lang="en-US" altLang="ko-KR" sz="9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60714A1-35A1-42C9-92EE-233D6A9E4D9C}"/>
                  </a:ext>
                </a:extLst>
              </p:cNvPr>
              <p:cNvSpPr txBox="1"/>
              <p:nvPr/>
            </p:nvSpPr>
            <p:spPr>
              <a:xfrm>
                <a:off x="6530179" y="1343686"/>
                <a:ext cx="4507692" cy="538609"/>
              </a:xfrm>
              <a:prstGeom prst="rect">
                <a:avLst/>
              </a:prstGeom>
              <a:noFill/>
            </p:spPr>
            <p:txBody>
              <a:bodyPr wrap="square" lIns="81000" rIns="81000" rtlCol="0">
                <a:spAutoFit/>
              </a:bodyPr>
              <a:lstStyle/>
              <a:p>
                <a:r>
                  <a:rPr lang="pt-BR" altLang="ko-KR" sz="2025" b="1" dirty="0">
                    <a:solidFill>
                      <a:schemeClr val="bg1"/>
                    </a:solidFill>
                    <a:cs typeface="Arial" pitchFamily="34" charset="0"/>
                  </a:rPr>
                  <a:t>Metodologia</a:t>
                </a:r>
                <a:endParaRPr lang="ko-KR" altLang="en-US" sz="2025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27DC248-5B08-4284-8B10-C29583B2CD37}"/>
                </a:ext>
              </a:extLst>
            </p:cNvPr>
            <p:cNvSpPr txBox="1"/>
            <p:nvPr/>
          </p:nvSpPr>
          <p:spPr>
            <a:xfrm>
              <a:off x="4745820" y="1559041"/>
              <a:ext cx="958096" cy="677107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84C3B67-570F-4CD6-971B-9417F69E2985}"/>
              </a:ext>
            </a:extLst>
          </p:cNvPr>
          <p:cNvGrpSpPr/>
          <p:nvPr/>
        </p:nvGrpSpPr>
        <p:grpSpPr>
          <a:xfrm>
            <a:off x="2937510" y="2989746"/>
            <a:ext cx="4345501" cy="616720"/>
            <a:chOff x="4745820" y="1413856"/>
            <a:chExt cx="5794001" cy="82229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1C538B5-6D51-4ACF-9B10-6D1371FCB082}"/>
                </a:ext>
              </a:extLst>
            </p:cNvPr>
            <p:cNvGrpSpPr/>
            <p:nvPr/>
          </p:nvGrpSpPr>
          <p:grpSpPr>
            <a:xfrm>
              <a:off x="6004833" y="1413856"/>
              <a:ext cx="4534988" cy="714570"/>
              <a:chOff x="6530179" y="1343686"/>
              <a:chExt cx="4534988" cy="714570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D2D6FE6-4599-49E3-B204-0CA6AF0E077F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cs typeface="Arial" pitchFamily="34" charset="0"/>
                  </a:rPr>
                  <a:t>O que </a:t>
                </a:r>
                <a:r>
                  <a:rPr lang="en-US" altLang="ko-KR" sz="900" dirty="0" err="1">
                    <a:solidFill>
                      <a:schemeClr val="bg1"/>
                    </a:solidFill>
                    <a:cs typeface="Arial" pitchFamily="34" charset="0"/>
                  </a:rPr>
                  <a:t>foi</a:t>
                </a:r>
                <a:r>
                  <a:rPr lang="en-US" altLang="ko-KR" sz="9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900" dirty="0" err="1">
                    <a:solidFill>
                      <a:schemeClr val="bg1"/>
                    </a:solidFill>
                    <a:cs typeface="Arial" pitchFamily="34" charset="0"/>
                  </a:rPr>
                  <a:t>realizado</a:t>
                </a:r>
                <a:r>
                  <a:rPr lang="en-US" altLang="ko-KR" sz="900" dirty="0">
                    <a:solidFill>
                      <a:schemeClr val="bg1"/>
                    </a:solidFill>
                    <a:cs typeface="Arial" pitchFamily="34" charset="0"/>
                  </a:rPr>
                  <a:t> da </a:t>
                </a:r>
                <a:r>
                  <a:rPr lang="en-US" altLang="ko-KR" sz="900" dirty="0" err="1">
                    <a:solidFill>
                      <a:schemeClr val="bg1"/>
                    </a:solidFill>
                    <a:cs typeface="Arial" pitchFamily="34" charset="0"/>
                  </a:rPr>
                  <a:t>proposta</a:t>
                </a:r>
                <a:r>
                  <a:rPr lang="en-US" altLang="ko-KR" sz="9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900" dirty="0" err="1">
                    <a:solidFill>
                      <a:schemeClr val="bg1"/>
                    </a:solidFill>
                    <a:cs typeface="Arial" pitchFamily="34" charset="0"/>
                  </a:rPr>
                  <a:t>inicial</a:t>
                </a:r>
                <a:r>
                  <a:rPr lang="en-US" altLang="ko-KR" sz="9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1B7496C-3B19-4FD0-AAB6-7C061CC98C0D}"/>
                  </a:ext>
                </a:extLst>
              </p:cNvPr>
              <p:cNvSpPr txBox="1"/>
              <p:nvPr/>
            </p:nvSpPr>
            <p:spPr>
              <a:xfrm>
                <a:off x="6530179" y="1343686"/>
                <a:ext cx="4507692" cy="538609"/>
              </a:xfrm>
              <a:prstGeom prst="rect">
                <a:avLst/>
              </a:prstGeom>
              <a:noFill/>
            </p:spPr>
            <p:txBody>
              <a:bodyPr wrap="square" lIns="81000" rIns="81000" rtlCol="0">
                <a:spAutoFit/>
              </a:bodyPr>
              <a:lstStyle/>
              <a:p>
                <a:r>
                  <a:rPr lang="en-US" altLang="ko-KR" sz="2025" b="1" dirty="0" err="1">
                    <a:solidFill>
                      <a:schemeClr val="bg1"/>
                    </a:solidFill>
                    <a:cs typeface="Arial" pitchFamily="34" charset="0"/>
                  </a:rPr>
                  <a:t>Resultados</a:t>
                </a:r>
                <a:endParaRPr lang="ko-KR" altLang="en-US" sz="2025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E15FFB1-1D6C-42EA-BB06-BCBCEADD9E8B}"/>
                </a:ext>
              </a:extLst>
            </p:cNvPr>
            <p:cNvSpPr txBox="1"/>
            <p:nvPr/>
          </p:nvSpPr>
          <p:spPr>
            <a:xfrm>
              <a:off x="4745820" y="1559041"/>
              <a:ext cx="958096" cy="677107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CFC5350-43EE-486C-9C2B-99B54F723D3A}"/>
              </a:ext>
            </a:extLst>
          </p:cNvPr>
          <p:cNvGrpSpPr/>
          <p:nvPr/>
        </p:nvGrpSpPr>
        <p:grpSpPr>
          <a:xfrm>
            <a:off x="2939214" y="3789850"/>
            <a:ext cx="4345501" cy="616720"/>
            <a:chOff x="4745820" y="1413856"/>
            <a:chExt cx="5794001" cy="82229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8DC2D98-A073-4609-BA8A-0CDF114F0FEE}"/>
                </a:ext>
              </a:extLst>
            </p:cNvPr>
            <p:cNvGrpSpPr/>
            <p:nvPr/>
          </p:nvGrpSpPr>
          <p:grpSpPr>
            <a:xfrm>
              <a:off x="6004833" y="1413856"/>
              <a:ext cx="4534988" cy="714570"/>
              <a:chOff x="6530179" y="1343686"/>
              <a:chExt cx="4534988" cy="714570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8384AD4-FA87-4E93-93D9-D832E143D6B6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err="1">
                    <a:solidFill>
                      <a:schemeClr val="bg1"/>
                    </a:solidFill>
                    <a:cs typeface="Arial" pitchFamily="34" charset="0"/>
                  </a:rPr>
                  <a:t>Conclusão</a:t>
                </a:r>
                <a:r>
                  <a:rPr lang="en-US" altLang="ko-KR" sz="900" dirty="0">
                    <a:solidFill>
                      <a:schemeClr val="bg1"/>
                    </a:solidFill>
                    <a:cs typeface="Arial" pitchFamily="34" charset="0"/>
                  </a:rPr>
                  <a:t> e </a:t>
                </a:r>
                <a:r>
                  <a:rPr lang="en-US" altLang="ko-KR" sz="900" dirty="0" err="1">
                    <a:solidFill>
                      <a:schemeClr val="bg1"/>
                    </a:solidFill>
                    <a:cs typeface="Arial" pitchFamily="34" charset="0"/>
                  </a:rPr>
                  <a:t>discussão</a:t>
                </a:r>
                <a:r>
                  <a:rPr lang="en-US" altLang="ko-KR" sz="900" dirty="0">
                    <a:solidFill>
                      <a:schemeClr val="bg1"/>
                    </a:solidFill>
                    <a:cs typeface="Arial" pitchFamily="34" charset="0"/>
                  </a:rPr>
                  <a:t> de </a:t>
                </a:r>
                <a:r>
                  <a:rPr lang="en-US" altLang="ko-KR" sz="900" dirty="0" err="1">
                    <a:solidFill>
                      <a:schemeClr val="bg1"/>
                    </a:solidFill>
                    <a:cs typeface="Arial" pitchFamily="34" charset="0"/>
                  </a:rPr>
                  <a:t>próximos</a:t>
                </a:r>
                <a:r>
                  <a:rPr lang="en-US" altLang="ko-KR" sz="9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900" dirty="0" err="1">
                    <a:solidFill>
                      <a:schemeClr val="bg1"/>
                    </a:solidFill>
                    <a:cs typeface="Arial" pitchFamily="34" charset="0"/>
                  </a:rPr>
                  <a:t>passos</a:t>
                </a:r>
                <a:endParaRPr lang="en-US" altLang="ko-KR" sz="9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689A8D2-3E94-4279-BE62-7ABC73F0D9FB}"/>
                  </a:ext>
                </a:extLst>
              </p:cNvPr>
              <p:cNvSpPr txBox="1"/>
              <p:nvPr/>
            </p:nvSpPr>
            <p:spPr>
              <a:xfrm>
                <a:off x="6530179" y="1343686"/>
                <a:ext cx="4507692" cy="538609"/>
              </a:xfrm>
              <a:prstGeom prst="rect">
                <a:avLst/>
              </a:prstGeom>
              <a:noFill/>
            </p:spPr>
            <p:txBody>
              <a:bodyPr wrap="square" lIns="81000" rIns="81000" rtlCol="0">
                <a:spAutoFit/>
              </a:bodyPr>
              <a:lstStyle/>
              <a:p>
                <a:r>
                  <a:rPr lang="en-US" altLang="ko-KR" sz="2025" b="1" dirty="0" err="1">
                    <a:solidFill>
                      <a:schemeClr val="bg1"/>
                    </a:solidFill>
                    <a:cs typeface="Arial" pitchFamily="34" charset="0"/>
                  </a:rPr>
                  <a:t>Conclusões</a:t>
                </a:r>
                <a:endParaRPr lang="ko-KR" altLang="en-US" sz="2025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65B69C5-2769-4F2C-AD99-52F9EE81B9E6}"/>
                </a:ext>
              </a:extLst>
            </p:cNvPr>
            <p:cNvSpPr txBox="1"/>
            <p:nvPr/>
          </p:nvSpPr>
          <p:spPr>
            <a:xfrm>
              <a:off x="4745820" y="1559041"/>
              <a:ext cx="958096" cy="677107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E55AE00-2B02-4050-8FD4-E1F0B1FB97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2" t="29486" r="16132" b="2232"/>
          <a:stretch/>
        </p:blipFill>
        <p:spPr>
          <a:xfrm>
            <a:off x="-2508" y="-25968"/>
            <a:ext cx="2374341" cy="518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02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CORRELAÇÃO ENTRE AS FEATURES E O VETOR DE SAÍDA</a:t>
            </a:r>
            <a:endParaRPr dirty="0"/>
          </a:p>
        </p:txBody>
      </p:sp>
      <p:sp>
        <p:nvSpPr>
          <p:cNvPr id="155" name="Google Shape;155;p21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27804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pt-BR" dirty="0"/>
              <a:t>Estruturou-se os dados para realizado o uso de correlação para aferir quais </a:t>
            </a:r>
            <a:r>
              <a:rPr lang="pt-BR" dirty="0" err="1"/>
              <a:t>features</a:t>
            </a:r>
            <a:r>
              <a:rPr lang="pt-BR" dirty="0"/>
              <a:t> são mais importantes para o resultado final</a:t>
            </a:r>
            <a:endParaRPr dirty="0"/>
          </a:p>
        </p:txBody>
      </p:sp>
      <p:pic>
        <p:nvPicPr>
          <p:cNvPr id="156" name="Google Shape;156;p21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4883918" y="1437110"/>
            <a:ext cx="3091500" cy="2269160"/>
          </a:xfrm>
          <a:prstGeom prst="rect">
            <a:avLst/>
          </a:prstGeom>
          <a:noFill/>
          <a:ln>
            <a:noFill/>
          </a:ln>
          <a:effectLst>
            <a:outerShdw blurRad="285750" dist="9525" algn="bl" rotWithShape="0">
              <a:srgbClr val="010E1B">
                <a:alpha val="50000"/>
              </a:srgbClr>
            </a:outerShdw>
          </a:effectLst>
        </p:spPr>
      </p:pic>
      <p:sp>
        <p:nvSpPr>
          <p:cNvPr id="157" name="Google Shape;157;p21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9976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Modelos</a:t>
            </a:r>
            <a:br>
              <a:rPr lang="pt-BR" dirty="0"/>
            </a:br>
            <a:r>
              <a:rPr lang="pt-BR" dirty="0"/>
              <a:t>Utilizados</a:t>
            </a:r>
            <a:endParaRPr dirty="0"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2"/>
          </p:nvPr>
        </p:nvSpPr>
        <p:spPr>
          <a:xfrm>
            <a:off x="4933506" y="1026000"/>
            <a:ext cx="2605470" cy="82406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6B6E81"/>
                </a:solidFill>
              </a:rPr>
              <a:t>Classificação supervisionada</a:t>
            </a:r>
            <a:endParaRPr sz="1600" dirty="0">
              <a:solidFill>
                <a:srgbClr val="6B6E8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b="1" dirty="0"/>
              <a:t>Encontrar classificação: vitória, empate, derrota</a:t>
            </a:r>
            <a:endParaRPr lang="pt-BR" sz="1200" b="1" dirty="0">
              <a:solidFill>
                <a:srgbClr val="6B6E81"/>
              </a:solidFill>
            </a:endParaRPr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1"/>
          </p:nvPr>
        </p:nvSpPr>
        <p:spPr>
          <a:xfrm>
            <a:off x="2183375" y="1026000"/>
            <a:ext cx="2467200" cy="82406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1" dirty="0">
                <a:solidFill>
                  <a:srgbClr val="6B6E81"/>
                </a:solidFill>
              </a:rPr>
              <a:t>Regressão supervisionada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200" b="1" dirty="0">
              <a:solidFill>
                <a:srgbClr val="6B6E8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b="1" dirty="0"/>
              <a:t>Encontrar chances de vitória</a:t>
            </a:r>
            <a:endParaRPr sz="1200" dirty="0">
              <a:solidFill>
                <a:srgbClr val="6B6E81"/>
              </a:solidFill>
            </a:endParaRPr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53896E5C-BA3E-4B97-A54B-C512FBDF34F0}"/>
              </a:ext>
            </a:extLst>
          </p:cNvPr>
          <p:cNvSpPr/>
          <p:nvPr/>
        </p:nvSpPr>
        <p:spPr>
          <a:xfrm rot="19197970">
            <a:off x="1432361" y="1847293"/>
            <a:ext cx="680890" cy="176617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Google Shape;112;p17">
            <a:extLst>
              <a:ext uri="{FF2B5EF4-FFF2-40B4-BE49-F238E27FC236}">
                <a16:creationId xmlns:a16="http://schemas.microsoft.com/office/drawing/2014/main" id="{43BD8351-81DC-4F8D-AE2B-C7657F351749}"/>
              </a:ext>
            </a:extLst>
          </p:cNvPr>
          <p:cNvSpPr txBox="1">
            <a:spLocks/>
          </p:cNvSpPr>
          <p:nvPr/>
        </p:nvSpPr>
        <p:spPr>
          <a:xfrm>
            <a:off x="1899150" y="2222204"/>
            <a:ext cx="2751425" cy="1594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D9DCE6"/>
              </a:buClr>
              <a:buSzPts val="1800"/>
              <a:buFont typeface="Frank Ruhl Libre Light"/>
              <a:buChar char="◎"/>
              <a:defRPr sz="18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1pPr>
            <a:lvl2pPr marL="914400" marR="0" lvl="1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800"/>
              <a:buFont typeface="Frank Ruhl Libre Light"/>
              <a:buChar char="◎"/>
              <a:defRPr sz="18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2pPr>
            <a:lvl3pPr marL="1371600" marR="0" lvl="2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800"/>
              <a:buFont typeface="Frank Ruhl Libre Light"/>
              <a:buChar char="■"/>
              <a:defRPr sz="18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3pPr>
            <a:lvl4pPr marL="1828800" marR="0" lvl="3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800"/>
              <a:buFont typeface="Frank Ruhl Libre Light"/>
              <a:buChar char="●"/>
              <a:defRPr sz="18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4pPr>
            <a:lvl5pPr marL="2286000" marR="0" lvl="4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800"/>
              <a:buFont typeface="Frank Ruhl Libre Light"/>
              <a:buChar char="○"/>
              <a:defRPr sz="18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5pPr>
            <a:lvl6pPr marL="2743200" marR="0" lvl="5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800"/>
              <a:buFont typeface="Frank Ruhl Libre Light"/>
              <a:buChar char="■"/>
              <a:defRPr sz="18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6pPr>
            <a:lvl7pPr marL="3200400" marR="0" lvl="6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800"/>
              <a:buFont typeface="Frank Ruhl Libre Light"/>
              <a:buChar char="●"/>
              <a:defRPr sz="18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7pPr>
            <a:lvl8pPr marL="3657600" marR="0" lvl="7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800"/>
              <a:buFont typeface="Frank Ruhl Libre Light"/>
              <a:buChar char="○"/>
              <a:defRPr sz="18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8pPr>
            <a:lvl9pPr marL="4114800" marR="0" lvl="8" indent="-342900" algn="l" rtl="0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Clr>
                <a:srgbClr val="D9DCE6"/>
              </a:buClr>
              <a:buSzPts val="1800"/>
              <a:buFont typeface="Frank Ruhl Libre Light"/>
              <a:buChar char="■"/>
              <a:defRPr sz="18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9pPr>
          </a:lstStyle>
          <a:p>
            <a:pPr indent="-317500">
              <a:buSzPts val="1400"/>
            </a:pPr>
            <a:r>
              <a:rPr lang="en-US" sz="1200" dirty="0" err="1"/>
              <a:t>Regressão</a:t>
            </a:r>
            <a:r>
              <a:rPr lang="en-US" sz="1200" dirty="0"/>
              <a:t> linear </a:t>
            </a:r>
            <a:r>
              <a:rPr lang="en-US" sz="1200" dirty="0" err="1"/>
              <a:t>multipla</a:t>
            </a:r>
            <a:endParaRPr lang="en-US" sz="1200" dirty="0"/>
          </a:p>
          <a:p>
            <a:pPr indent="-317500">
              <a:spcBef>
                <a:spcPts val="800"/>
              </a:spcBef>
              <a:buSzPts val="1400"/>
            </a:pPr>
            <a:r>
              <a:rPr lang="en-US" sz="1200" dirty="0"/>
              <a:t>Support Vector Regression</a:t>
            </a:r>
          </a:p>
          <a:p>
            <a:pPr indent="-317500">
              <a:spcBef>
                <a:spcPts val="800"/>
              </a:spcBef>
              <a:buSzPts val="1400"/>
            </a:pPr>
            <a:r>
              <a:rPr lang="en-US" sz="1200" dirty="0" err="1"/>
              <a:t>Regressão</a:t>
            </a:r>
            <a:r>
              <a:rPr lang="en-US" sz="1200" dirty="0"/>
              <a:t> </a:t>
            </a:r>
            <a:r>
              <a:rPr lang="en-US" sz="1200" dirty="0" err="1"/>
              <a:t>Gaussina</a:t>
            </a:r>
            <a:r>
              <a:rPr lang="en-US" sz="1200" dirty="0"/>
              <a:t> </a:t>
            </a:r>
          </a:p>
          <a:p>
            <a:pPr indent="-317500">
              <a:spcBef>
                <a:spcPts val="800"/>
              </a:spcBef>
              <a:buSzPts val="1400"/>
            </a:pPr>
            <a:r>
              <a:rPr lang="en-US" sz="1200" dirty="0" err="1"/>
              <a:t>Regressão</a:t>
            </a:r>
            <a:r>
              <a:rPr lang="en-US" sz="1200" dirty="0"/>
              <a:t> da Floresta </a:t>
            </a:r>
            <a:r>
              <a:rPr lang="en-US" sz="1200" dirty="0" err="1"/>
              <a:t>Aleatória</a:t>
            </a:r>
            <a:endParaRPr lang="en-US" sz="1200" dirty="0"/>
          </a:p>
        </p:txBody>
      </p:sp>
      <p:sp>
        <p:nvSpPr>
          <p:cNvPr id="11" name="Google Shape;112;p17">
            <a:extLst>
              <a:ext uri="{FF2B5EF4-FFF2-40B4-BE49-F238E27FC236}">
                <a16:creationId xmlns:a16="http://schemas.microsoft.com/office/drawing/2014/main" id="{F1A38F91-FEBF-41CA-A255-378685DA304D}"/>
              </a:ext>
            </a:extLst>
          </p:cNvPr>
          <p:cNvSpPr txBox="1">
            <a:spLocks/>
          </p:cNvSpPr>
          <p:nvPr/>
        </p:nvSpPr>
        <p:spPr>
          <a:xfrm>
            <a:off x="4650575" y="2222204"/>
            <a:ext cx="2751425" cy="178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D9DCE6"/>
              </a:buClr>
              <a:buSzPts val="1800"/>
              <a:buFont typeface="Frank Ruhl Libre Light"/>
              <a:buChar char="◎"/>
              <a:defRPr sz="18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1pPr>
            <a:lvl2pPr marL="914400" marR="0" lvl="1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800"/>
              <a:buFont typeface="Frank Ruhl Libre Light"/>
              <a:buChar char="◎"/>
              <a:defRPr sz="18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2pPr>
            <a:lvl3pPr marL="1371600" marR="0" lvl="2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800"/>
              <a:buFont typeface="Frank Ruhl Libre Light"/>
              <a:buChar char="■"/>
              <a:defRPr sz="18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3pPr>
            <a:lvl4pPr marL="1828800" marR="0" lvl="3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800"/>
              <a:buFont typeface="Frank Ruhl Libre Light"/>
              <a:buChar char="●"/>
              <a:defRPr sz="18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4pPr>
            <a:lvl5pPr marL="2286000" marR="0" lvl="4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800"/>
              <a:buFont typeface="Frank Ruhl Libre Light"/>
              <a:buChar char="○"/>
              <a:defRPr sz="18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5pPr>
            <a:lvl6pPr marL="2743200" marR="0" lvl="5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800"/>
              <a:buFont typeface="Frank Ruhl Libre Light"/>
              <a:buChar char="■"/>
              <a:defRPr sz="18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6pPr>
            <a:lvl7pPr marL="3200400" marR="0" lvl="6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800"/>
              <a:buFont typeface="Frank Ruhl Libre Light"/>
              <a:buChar char="●"/>
              <a:defRPr sz="18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7pPr>
            <a:lvl8pPr marL="3657600" marR="0" lvl="7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800"/>
              <a:buFont typeface="Frank Ruhl Libre Light"/>
              <a:buChar char="○"/>
              <a:defRPr sz="18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8pPr>
            <a:lvl9pPr marL="4114800" marR="0" lvl="8" indent="-342900" algn="l" rtl="0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Clr>
                <a:srgbClr val="D9DCE6"/>
              </a:buClr>
              <a:buSzPts val="1800"/>
              <a:buFont typeface="Frank Ruhl Libre Light"/>
              <a:buChar char="■"/>
              <a:defRPr sz="18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9pPr>
          </a:lstStyle>
          <a:p>
            <a:pPr indent="-317500">
              <a:buSzPts val="1400"/>
            </a:pPr>
            <a:r>
              <a:rPr lang="en-US" sz="1200" dirty="0" err="1"/>
              <a:t>Regressão</a:t>
            </a:r>
            <a:r>
              <a:rPr lang="en-US" sz="1200" dirty="0"/>
              <a:t> Logistica</a:t>
            </a:r>
          </a:p>
          <a:p>
            <a:pPr indent="-317500">
              <a:spcBef>
                <a:spcPts val="800"/>
              </a:spcBef>
              <a:buSzPts val="1400"/>
            </a:pPr>
            <a:r>
              <a:rPr lang="pt-BR" sz="1200" dirty="0"/>
              <a:t>K-</a:t>
            </a:r>
            <a:r>
              <a:rPr lang="pt-BR" sz="1200" dirty="0" err="1"/>
              <a:t>Nearest</a:t>
            </a:r>
            <a:r>
              <a:rPr lang="pt-BR" sz="1200" dirty="0"/>
              <a:t> </a:t>
            </a:r>
            <a:r>
              <a:rPr lang="pt-BR" sz="1200" dirty="0" err="1"/>
              <a:t>Neighbors</a:t>
            </a:r>
            <a:r>
              <a:rPr lang="pt-BR" sz="1200" dirty="0"/>
              <a:t> (K-NN)</a:t>
            </a:r>
            <a:endParaRPr lang="en-US" sz="1200" dirty="0"/>
          </a:p>
          <a:p>
            <a:pPr indent="-317500">
              <a:spcBef>
                <a:spcPts val="800"/>
              </a:spcBef>
              <a:buSzPts val="1400"/>
            </a:pPr>
            <a:r>
              <a:rPr lang="pt-BR" sz="1200" dirty="0" err="1"/>
              <a:t>Support</a:t>
            </a:r>
            <a:r>
              <a:rPr lang="pt-BR" sz="1200" dirty="0"/>
              <a:t> Vector </a:t>
            </a:r>
            <a:r>
              <a:rPr lang="pt-BR" sz="1200" dirty="0" err="1"/>
              <a:t>Machine</a:t>
            </a:r>
            <a:r>
              <a:rPr lang="pt-BR" sz="1200" dirty="0"/>
              <a:t> (SVM)</a:t>
            </a:r>
            <a:r>
              <a:rPr lang="en-US" sz="1200" dirty="0"/>
              <a:t> </a:t>
            </a:r>
          </a:p>
          <a:p>
            <a:pPr indent="-317500">
              <a:spcBef>
                <a:spcPts val="800"/>
              </a:spcBef>
              <a:buSzPts val="1400"/>
            </a:pPr>
            <a:r>
              <a:rPr lang="pt-BR" sz="1200" dirty="0" err="1"/>
              <a:t>Naive</a:t>
            </a:r>
            <a:r>
              <a:rPr lang="pt-BR" sz="1200" dirty="0"/>
              <a:t> </a:t>
            </a:r>
            <a:r>
              <a:rPr lang="pt-BR" sz="1200" dirty="0" err="1"/>
              <a:t>Bayes</a:t>
            </a:r>
            <a:endParaRPr lang="en-US" sz="1200" dirty="0"/>
          </a:p>
          <a:p>
            <a:pPr indent="-317500">
              <a:spcBef>
                <a:spcPts val="800"/>
              </a:spcBef>
              <a:buSzPts val="1400"/>
            </a:pPr>
            <a:r>
              <a:rPr lang="pt-BR" sz="1200" dirty="0" err="1"/>
              <a:t>Decision</a:t>
            </a:r>
            <a:r>
              <a:rPr lang="pt-BR" sz="1200" dirty="0"/>
              <a:t> </a:t>
            </a:r>
            <a:r>
              <a:rPr lang="pt-BR" sz="1200" dirty="0" err="1"/>
              <a:t>Tree</a:t>
            </a:r>
            <a:r>
              <a:rPr lang="pt-BR" sz="1200" dirty="0"/>
              <a:t> </a:t>
            </a:r>
            <a:r>
              <a:rPr lang="pt-BR" sz="1200" dirty="0" err="1"/>
              <a:t>Classification</a:t>
            </a:r>
            <a:endParaRPr lang="en-US" sz="1200" dirty="0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B5DBC7EE-4E50-492B-BD47-83CA6B5A966F}"/>
              </a:ext>
            </a:extLst>
          </p:cNvPr>
          <p:cNvSpPr/>
          <p:nvPr/>
        </p:nvSpPr>
        <p:spPr>
          <a:xfrm rot="19197970">
            <a:off x="1292756" y="3081502"/>
            <a:ext cx="680890" cy="176617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E2F1AC5-88E4-4925-B3DB-3A9CB5924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000693" y="1891266"/>
            <a:ext cx="1300593" cy="130059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9FAC4FC-9340-4285-8A6C-46D3E0077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44" y="2232836"/>
            <a:ext cx="716548" cy="71654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0AED5C0-B62C-465A-9F96-211179DC3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8567" y="2100108"/>
            <a:ext cx="849276" cy="84927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B2AFBCD-CAC6-468D-8E69-7E005ED27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4564" y="1692286"/>
            <a:ext cx="849276" cy="84927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213ABC4-287E-49F0-A17C-BFEE7A8D80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6682" y="2601939"/>
            <a:ext cx="849276" cy="84927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C7ABD59-81E1-45CA-A169-C8C64A740D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9627" y="1058117"/>
            <a:ext cx="849276" cy="849276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52562BF-C80A-4C38-BAC5-0720FD354D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4069" y="2189959"/>
            <a:ext cx="669573" cy="669573"/>
          </a:xfrm>
          <a:prstGeom prst="rect">
            <a:avLst/>
          </a:prstGeom>
        </p:spPr>
      </p:pic>
      <p:pic>
        <p:nvPicPr>
          <p:cNvPr id="17" name="Imagem 16" descr="Uma imagem contendo texto&#10;&#10;Descrição gerada automaticamente">
            <a:extLst>
              <a:ext uri="{FF2B5EF4-FFF2-40B4-BE49-F238E27FC236}">
                <a16:creationId xmlns:a16="http://schemas.microsoft.com/office/drawing/2014/main" id="{D41B2487-DF4E-4FD7-B11F-C565FD5D65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0409" y="1715772"/>
            <a:ext cx="669573" cy="669573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AFD51741-178F-4769-B8B2-957425EAAD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4477" y="2207244"/>
            <a:ext cx="716547" cy="716547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7B6C36FE-D3B0-444C-BC17-D92ACAF9B6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22370" y="1692286"/>
            <a:ext cx="716547" cy="716547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6E116B4-1976-4FE1-86C6-D098FC4784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347740" y="2668303"/>
            <a:ext cx="716547" cy="716547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DA852A00-52AE-419F-B3A7-E4728F3F19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1375" y="3451215"/>
            <a:ext cx="849276" cy="849276"/>
          </a:xfrm>
          <a:prstGeom prst="rect">
            <a:avLst/>
          </a:prstGeom>
        </p:spPr>
      </p:pic>
      <p:cxnSp>
        <p:nvCxnSpPr>
          <p:cNvPr id="25" name="Conector: Angulado 24">
            <a:extLst>
              <a:ext uri="{FF2B5EF4-FFF2-40B4-BE49-F238E27FC236}">
                <a16:creationId xmlns:a16="http://schemas.microsoft.com/office/drawing/2014/main" id="{AF771F08-DD75-4960-80AF-F339E95E7C78}"/>
              </a:ext>
            </a:extLst>
          </p:cNvPr>
          <p:cNvCxnSpPr>
            <a:stCxn id="12" idx="2"/>
            <a:endCxn id="23" idx="2"/>
          </p:cNvCxnSpPr>
          <p:nvPr/>
        </p:nvCxnSpPr>
        <p:spPr>
          <a:xfrm rot="16200000" flipH="1">
            <a:off x="5409028" y="3003506"/>
            <a:ext cx="849276" cy="1744693"/>
          </a:xfrm>
          <a:prstGeom prst="bentConnector3">
            <a:avLst>
              <a:gd name="adj1" fmla="val 126917"/>
            </a:avLst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22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aphicFrame>
        <p:nvGraphicFramePr>
          <p:cNvPr id="5" name="Google Shape;194;p24">
            <a:extLst>
              <a:ext uri="{FF2B5EF4-FFF2-40B4-BE49-F238E27FC236}">
                <a16:creationId xmlns:a16="http://schemas.microsoft.com/office/drawing/2014/main" id="{CE79DC99-F5A3-43C2-8112-223622B02560}"/>
              </a:ext>
            </a:extLst>
          </p:cNvPr>
          <p:cNvGraphicFramePr/>
          <p:nvPr/>
        </p:nvGraphicFramePr>
        <p:xfrm>
          <a:off x="3576141" y="1121633"/>
          <a:ext cx="2785000" cy="3091500"/>
        </p:xfrm>
        <a:graphic>
          <a:graphicData uri="http://schemas.openxmlformats.org/drawingml/2006/table">
            <a:tbl>
              <a:tblPr>
                <a:noFill/>
                <a:tableStyleId>{5B2DDE62-8CA0-4E31-82AE-18CE18134475}</a:tableStyleId>
              </a:tblPr>
              <a:tblGrid>
                <a:gridCol w="139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2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6B6E81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rgbClr val="6B6E81"/>
                          </a:solidFill>
                          <a:latin typeface="Frank Ruhl Libre Light"/>
                          <a:ea typeface="Frank Ruhl Libre Light"/>
                          <a:cs typeface="Frank Ruhl Libre Light"/>
                          <a:sym typeface="Frank Ruhl Libre Light"/>
                        </a:rPr>
                        <a:t>Retorno</a:t>
                      </a:r>
                      <a:endParaRPr dirty="0">
                        <a:solidFill>
                          <a:srgbClr val="6B6E81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rgbClr val="6B6E81"/>
                          </a:solidFill>
                          <a:latin typeface="Frank Ruhl Libre Light"/>
                          <a:ea typeface="Frank Ruhl Libre Light"/>
                          <a:cs typeface="Frank Ruhl Libre Light"/>
                          <a:sym typeface="Frank Ruhl Libre Light"/>
                        </a:rPr>
                        <a:t>Vitória</a:t>
                      </a:r>
                      <a:endParaRPr dirty="0">
                        <a:solidFill>
                          <a:srgbClr val="6B6E81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rgbClr val="1D3E7C"/>
                          </a:solidFill>
                          <a:latin typeface="+mn-lt"/>
                          <a:ea typeface="Frank Ruhl Libre"/>
                          <a:cs typeface="Frank Ruhl Libre"/>
                          <a:sym typeface="Frank Ruhl Libre"/>
                        </a:rPr>
                        <a:t>Y</a:t>
                      </a:r>
                      <a:r>
                        <a:rPr lang="en" sz="1400" b="1" dirty="0">
                          <a:solidFill>
                            <a:srgbClr val="1D3E7C"/>
                          </a:solidFill>
                          <a:latin typeface="+mn-lt"/>
                          <a:ea typeface="Frank Ruhl Libre"/>
                          <a:cs typeface="Frank Ruhl Libre"/>
                          <a:sym typeface="Frank Ruhl Libre"/>
                        </a:rPr>
                        <a:t>&gt;=0,55</a:t>
                      </a:r>
                      <a:endParaRPr sz="1400" b="1" dirty="0">
                        <a:solidFill>
                          <a:srgbClr val="1D3E7C"/>
                        </a:solidFill>
                        <a:latin typeface="+mn-lt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2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rgbClr val="6B6E81"/>
                          </a:solidFill>
                          <a:latin typeface="Frank Ruhl Libre Light"/>
                          <a:ea typeface="Frank Ruhl Libre Light"/>
                          <a:cs typeface="Frank Ruhl Libre Light"/>
                          <a:sym typeface="Frank Ruhl Libre Light"/>
                        </a:rPr>
                        <a:t>Empate</a:t>
                      </a:r>
                      <a:endParaRPr dirty="0">
                        <a:solidFill>
                          <a:srgbClr val="6B6E81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pt-BR" sz="1400" b="1" i="0" u="none" strike="noStrike" cap="none" dirty="0">
                          <a:solidFill>
                            <a:srgbClr val="1D3E7C"/>
                          </a:solidFill>
                          <a:latin typeface="+mn-lt"/>
                          <a:ea typeface="Frank Ruhl Libre"/>
                          <a:cs typeface="Frank Ruhl Libre"/>
                          <a:sym typeface="Frank Ruhl Libre"/>
                        </a:rPr>
                        <a:t>0,55&gt;Y&gt;0,45</a:t>
                      </a:r>
                      <a:endParaRPr sz="1400" b="1" i="0" u="none" strike="noStrike" cap="none" dirty="0">
                        <a:solidFill>
                          <a:srgbClr val="1D3E7C"/>
                        </a:solidFill>
                        <a:latin typeface="+mn-lt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2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6B6E81"/>
                          </a:solidFill>
                          <a:latin typeface="Frank Ruhl Libre Light"/>
                          <a:ea typeface="Frank Ruhl Libre Light"/>
                          <a:cs typeface="Frank Ruhl Libre Light"/>
                          <a:sym typeface="Frank Ruhl Libre Light"/>
                        </a:rPr>
                        <a:t>Derrota</a:t>
                      </a:r>
                      <a:endParaRPr dirty="0">
                        <a:solidFill>
                          <a:srgbClr val="6B6E81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400" b="1" i="0" u="none" strike="noStrike" cap="none" dirty="0">
                          <a:solidFill>
                            <a:srgbClr val="1D3E7C"/>
                          </a:solidFill>
                          <a:latin typeface="+mn-lt"/>
                          <a:ea typeface="Frank Ruhl Libre"/>
                          <a:cs typeface="Frank Ruhl Libre"/>
                          <a:sym typeface="Frank Ruhl Libre"/>
                        </a:rPr>
                        <a:t>Y&lt;=0,45</a:t>
                      </a:r>
                      <a:endParaRPr sz="1400" b="1" i="0" u="none" strike="noStrike" cap="none" dirty="0">
                        <a:solidFill>
                          <a:srgbClr val="1D3E7C"/>
                        </a:solidFill>
                        <a:latin typeface="+mn-lt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Google Shape;193;p24">
            <a:extLst>
              <a:ext uri="{FF2B5EF4-FFF2-40B4-BE49-F238E27FC236}">
                <a16:creationId xmlns:a16="http://schemas.microsoft.com/office/drawing/2014/main" id="{75A54EBE-D163-4BF8-87DB-1470003DCF09}"/>
              </a:ext>
            </a:extLst>
          </p:cNvPr>
          <p:cNvSpPr txBox="1">
            <a:spLocks noGrp="1"/>
          </p:cNvSpPr>
          <p:nvPr/>
        </p:nvSpPr>
        <p:spPr>
          <a:xfrm>
            <a:off x="2321549" y="1334345"/>
            <a:ext cx="1045910" cy="30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1"/>
                </a:solidFill>
              </a:rPr>
              <a:t>Registros de outputs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616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1991250" y="1583350"/>
            <a:ext cx="3615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Resultados</a:t>
            </a:r>
            <a:endParaRPr dirty="0"/>
          </a:p>
        </p:txBody>
      </p:sp>
      <p:sp>
        <p:nvSpPr>
          <p:cNvPr id="100" name="Google Shape;100;p15"/>
          <p:cNvSpPr txBox="1"/>
          <p:nvPr/>
        </p:nvSpPr>
        <p:spPr>
          <a:xfrm>
            <a:off x="0" y="1798400"/>
            <a:ext cx="15276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D9DCE6"/>
                </a:solidFill>
                <a:latin typeface="IBM Plex Sans Condensed"/>
                <a:ea typeface="Frank Ruhl Libre Light"/>
                <a:cs typeface="Frank Ruhl Libre Light"/>
                <a:sym typeface="IBM Plex Sans Condensed"/>
              </a:rPr>
              <a:t>3</a:t>
            </a:r>
            <a:endParaRPr sz="6000" dirty="0">
              <a:solidFill>
                <a:srgbClr val="D9DCE6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1781619-9097-47C4-A5DF-427E7E38C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8540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RESULTADO DA ASSERTIVIDADE PROGRAMA</a:t>
            </a:r>
            <a:endParaRPr dirty="0"/>
          </a:p>
        </p:txBody>
      </p:sp>
      <p:graphicFrame>
        <p:nvGraphicFramePr>
          <p:cNvPr id="194" name="Google Shape;194;p24"/>
          <p:cNvGraphicFramePr/>
          <p:nvPr>
            <p:extLst>
              <p:ext uri="{D42A27DB-BD31-4B8C-83A1-F6EECF244321}">
                <p14:modId xmlns:p14="http://schemas.microsoft.com/office/powerpoint/2010/main" val="3223924746"/>
              </p:ext>
            </p:extLst>
          </p:nvPr>
        </p:nvGraphicFramePr>
        <p:xfrm>
          <a:off x="2013156" y="919656"/>
          <a:ext cx="5570000" cy="3528986"/>
        </p:xfrm>
        <a:graphic>
          <a:graphicData uri="http://schemas.openxmlformats.org/drawingml/2006/table">
            <a:tbl>
              <a:tblPr>
                <a:noFill/>
                <a:tableStyleId>{5B2DDE62-8CA0-4E31-82AE-18CE18134475}</a:tableStyleId>
              </a:tblPr>
              <a:tblGrid>
                <a:gridCol w="139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2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793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6B6E81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rgbClr val="6B6E81"/>
                          </a:solidFill>
                          <a:latin typeface="Frank Ruhl Libre Light"/>
                          <a:ea typeface="Frank Ruhl Libre Light"/>
                          <a:cs typeface="Frank Ruhl Libre Light"/>
                          <a:sym typeface="Frank Ruhl Libre Light"/>
                        </a:rPr>
                        <a:t>Teste 1</a:t>
                      </a:r>
                      <a:endParaRPr dirty="0">
                        <a:solidFill>
                          <a:srgbClr val="6B6E81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rgbClr val="6B6E81"/>
                          </a:solidFill>
                          <a:latin typeface="Frank Ruhl Libre Light"/>
                          <a:ea typeface="Frank Ruhl Libre Light"/>
                          <a:cs typeface="Frank Ruhl Libre Light"/>
                          <a:sym typeface="Frank Ruhl Libre Light"/>
                        </a:rPr>
                        <a:t>Teste 2</a:t>
                      </a:r>
                      <a:endParaRPr dirty="0">
                        <a:solidFill>
                          <a:srgbClr val="6B6E81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6B6E81"/>
                          </a:solidFill>
                          <a:latin typeface="Frank Ruhl Libre Light"/>
                          <a:ea typeface="Frank Ruhl Libre Light"/>
                          <a:cs typeface="Frank Ruhl Libre Light"/>
                          <a:sym typeface="Frank Ruhl Libre Light"/>
                        </a:rPr>
                        <a:t>Teste 3</a:t>
                      </a:r>
                      <a:endParaRPr dirty="0">
                        <a:solidFill>
                          <a:srgbClr val="6B6E81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793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rgbClr val="6B6E81"/>
                          </a:solidFill>
                          <a:latin typeface="Frank Ruhl Libre Light"/>
                          <a:ea typeface="Frank Ruhl Libre Light"/>
                          <a:cs typeface="Frank Ruhl Libre Light"/>
                          <a:sym typeface="Frank Ruhl Libre Light"/>
                        </a:rPr>
                        <a:t>Regressão Linear</a:t>
                      </a:r>
                      <a:endParaRPr dirty="0">
                        <a:solidFill>
                          <a:srgbClr val="6B6E81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0,548</a:t>
                      </a: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0,553</a:t>
                      </a: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0,534</a:t>
                      </a: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793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rgbClr val="6B6E81"/>
                          </a:solidFill>
                          <a:latin typeface="Frank Ruhl Libre Light"/>
                          <a:ea typeface="Frank Ruhl Libre Light"/>
                          <a:cs typeface="Frank Ruhl Libre Light"/>
                          <a:sym typeface="Frank Ruhl Libre Light"/>
                        </a:rPr>
                        <a:t>SVR</a:t>
                      </a:r>
                      <a:endParaRPr dirty="0">
                        <a:solidFill>
                          <a:srgbClr val="6B6E81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0,560</a:t>
                      </a: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0,551</a:t>
                      </a: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0,490</a:t>
                      </a: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793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rgbClr val="6B6E81"/>
                          </a:solidFill>
                          <a:latin typeface="Frank Ruhl Libre Light"/>
                          <a:ea typeface="Frank Ruhl Libre Light"/>
                          <a:cs typeface="Frank Ruhl Libre Light"/>
                          <a:sym typeface="Frank Ruhl Libre Light"/>
                        </a:rPr>
                        <a:t>Regressão </a:t>
                      </a:r>
                      <a:r>
                        <a:rPr lang="pt-BR" dirty="0" err="1">
                          <a:solidFill>
                            <a:srgbClr val="6B6E81"/>
                          </a:solidFill>
                          <a:latin typeface="Frank Ruhl Libre Light"/>
                          <a:ea typeface="Frank Ruhl Libre Light"/>
                          <a:cs typeface="Frank Ruhl Libre Light"/>
                          <a:sym typeface="Frank Ruhl Libre Light"/>
                        </a:rPr>
                        <a:t>Gaussina</a:t>
                      </a:r>
                      <a:endParaRPr dirty="0">
                        <a:solidFill>
                          <a:srgbClr val="6B6E81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0,343</a:t>
                      </a: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0,357</a:t>
                      </a: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0,338</a:t>
                      </a: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793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rgbClr val="6B6E81"/>
                          </a:solidFill>
                          <a:latin typeface="Frank Ruhl Libre Light"/>
                          <a:ea typeface="Frank Ruhl Libre Light"/>
                          <a:cs typeface="Frank Ruhl Libre Light"/>
                          <a:sym typeface="Frank Ruhl Libre Light"/>
                        </a:rPr>
                        <a:t>Floresta Aleatória Regressão</a:t>
                      </a:r>
                      <a:endParaRPr dirty="0">
                        <a:solidFill>
                          <a:srgbClr val="6B6E81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dirty="0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0,524</a:t>
                      </a: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dirty="0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0,522</a:t>
                      </a: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dirty="0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0,486</a:t>
                      </a: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7746288"/>
                  </a:ext>
                </a:extLst>
              </a:tr>
            </a:tbl>
          </a:graphicData>
        </a:graphic>
      </p:graphicFrame>
      <p:sp>
        <p:nvSpPr>
          <p:cNvPr id="195" name="Google Shape;195;p24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6351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71781619-9097-47C4-A5DF-427E7E38C0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3436" y="1070169"/>
            <a:ext cx="4221269" cy="3003162"/>
          </a:xfrm>
        </p:spPr>
        <p:txBody>
          <a:bodyPr/>
          <a:lstStyle/>
          <a:p>
            <a:r>
              <a:rPr lang="pt-BR" dirty="0"/>
              <a:t>Chutes no gol/ gols marcados</a:t>
            </a:r>
          </a:p>
          <a:p>
            <a:endParaRPr lang="pt-BR" dirty="0"/>
          </a:p>
          <a:p>
            <a:r>
              <a:rPr lang="pt-BR" dirty="0"/>
              <a:t>Porcentagem de gols marcados por chute</a:t>
            </a:r>
          </a:p>
          <a:p>
            <a:endParaRPr lang="pt-BR" dirty="0"/>
          </a:p>
          <a:p>
            <a:r>
              <a:rPr lang="pt-BR" dirty="0"/>
              <a:t>Chutes ao gol/ Chutes salvos</a:t>
            </a:r>
          </a:p>
          <a:p>
            <a:endParaRPr lang="pt-BR" dirty="0"/>
          </a:p>
          <a:p>
            <a:r>
              <a:rPr lang="pt-BR" dirty="0"/>
              <a:t>Chutes salvos/ Chutes ao gol</a:t>
            </a:r>
          </a:p>
          <a:p>
            <a:endParaRPr lang="pt-BR" dirty="0"/>
          </a:p>
          <a:p>
            <a:r>
              <a:rPr lang="pt-BR" dirty="0"/>
              <a:t>Porcentagem de vitórias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8" name="Google Shape;259;p29">
            <a:extLst>
              <a:ext uri="{FF2B5EF4-FFF2-40B4-BE49-F238E27FC236}">
                <a16:creationId xmlns:a16="http://schemas.microsoft.com/office/drawing/2014/main" id="{FE1F03B2-408D-4944-BC3B-EF50CC7A7BC9}"/>
              </a:ext>
            </a:extLst>
          </p:cNvPr>
          <p:cNvSpPr txBox="1">
            <a:spLocks noGrp="1"/>
          </p:cNvSpPr>
          <p:nvPr/>
        </p:nvSpPr>
        <p:spPr>
          <a:xfrm>
            <a:off x="0" y="2134734"/>
            <a:ext cx="1341900" cy="874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Resultado correlação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3191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RESULTADO DA ASSERTIVIDADE PROGRAMA</a:t>
            </a:r>
            <a:br>
              <a:rPr lang="pt-BR" dirty="0"/>
            </a:br>
            <a:r>
              <a:rPr lang="pt-BR" dirty="0"/>
              <a:t>COM AS 5 PRINCIPAIS FEATURES</a:t>
            </a:r>
            <a:endParaRPr dirty="0"/>
          </a:p>
        </p:txBody>
      </p:sp>
      <p:graphicFrame>
        <p:nvGraphicFramePr>
          <p:cNvPr id="194" name="Google Shape;194;p24"/>
          <p:cNvGraphicFramePr/>
          <p:nvPr>
            <p:extLst>
              <p:ext uri="{D42A27DB-BD31-4B8C-83A1-F6EECF244321}">
                <p14:modId xmlns:p14="http://schemas.microsoft.com/office/powerpoint/2010/main" val="1168049530"/>
              </p:ext>
            </p:extLst>
          </p:nvPr>
        </p:nvGraphicFramePr>
        <p:xfrm>
          <a:off x="2013156" y="919656"/>
          <a:ext cx="5570000" cy="3528986"/>
        </p:xfrm>
        <a:graphic>
          <a:graphicData uri="http://schemas.openxmlformats.org/drawingml/2006/table">
            <a:tbl>
              <a:tblPr>
                <a:noFill/>
                <a:tableStyleId>{5B2DDE62-8CA0-4E31-82AE-18CE18134475}</a:tableStyleId>
              </a:tblPr>
              <a:tblGrid>
                <a:gridCol w="139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2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793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6B6E81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rgbClr val="6B6E81"/>
                          </a:solidFill>
                          <a:latin typeface="Frank Ruhl Libre Light"/>
                          <a:ea typeface="Frank Ruhl Libre Light"/>
                          <a:cs typeface="Frank Ruhl Libre Light"/>
                          <a:sym typeface="Frank Ruhl Libre Light"/>
                        </a:rPr>
                        <a:t>Teste 1</a:t>
                      </a:r>
                      <a:endParaRPr dirty="0">
                        <a:solidFill>
                          <a:srgbClr val="6B6E81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rgbClr val="6B6E81"/>
                          </a:solidFill>
                          <a:latin typeface="Frank Ruhl Libre Light"/>
                          <a:ea typeface="Frank Ruhl Libre Light"/>
                          <a:cs typeface="Frank Ruhl Libre Light"/>
                          <a:sym typeface="Frank Ruhl Libre Light"/>
                        </a:rPr>
                        <a:t>Teste 2</a:t>
                      </a:r>
                      <a:endParaRPr dirty="0">
                        <a:solidFill>
                          <a:srgbClr val="6B6E81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6B6E81"/>
                          </a:solidFill>
                          <a:latin typeface="Frank Ruhl Libre Light"/>
                          <a:ea typeface="Frank Ruhl Libre Light"/>
                          <a:cs typeface="Frank Ruhl Libre Light"/>
                          <a:sym typeface="Frank Ruhl Libre Light"/>
                        </a:rPr>
                        <a:t>Teste 3</a:t>
                      </a:r>
                      <a:endParaRPr dirty="0">
                        <a:solidFill>
                          <a:srgbClr val="6B6E81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793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rgbClr val="6B6E81"/>
                          </a:solidFill>
                          <a:latin typeface="Frank Ruhl Libre Light"/>
                          <a:ea typeface="Frank Ruhl Libre Light"/>
                          <a:cs typeface="Frank Ruhl Libre Light"/>
                          <a:sym typeface="Frank Ruhl Libre Light"/>
                        </a:rPr>
                        <a:t>Regressão Linear</a:t>
                      </a:r>
                      <a:endParaRPr dirty="0">
                        <a:solidFill>
                          <a:srgbClr val="6B6E81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0,541</a:t>
                      </a: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0,553</a:t>
                      </a: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0,534</a:t>
                      </a: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793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rgbClr val="6B6E81"/>
                          </a:solidFill>
                          <a:latin typeface="Frank Ruhl Libre Light"/>
                          <a:ea typeface="Frank Ruhl Libre Light"/>
                          <a:cs typeface="Frank Ruhl Libre Light"/>
                          <a:sym typeface="Frank Ruhl Libre Light"/>
                        </a:rPr>
                        <a:t>SVR</a:t>
                      </a:r>
                      <a:endParaRPr dirty="0">
                        <a:solidFill>
                          <a:srgbClr val="6B6E81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0,555</a:t>
                      </a: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0,451</a:t>
                      </a: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0,490</a:t>
                      </a: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793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rgbClr val="6B6E81"/>
                          </a:solidFill>
                          <a:latin typeface="Frank Ruhl Libre Light"/>
                          <a:ea typeface="Frank Ruhl Libre Light"/>
                          <a:cs typeface="Frank Ruhl Libre Light"/>
                          <a:sym typeface="Frank Ruhl Libre Light"/>
                        </a:rPr>
                        <a:t>Regressão </a:t>
                      </a:r>
                      <a:r>
                        <a:rPr lang="pt-BR" dirty="0" err="1">
                          <a:solidFill>
                            <a:srgbClr val="6B6E81"/>
                          </a:solidFill>
                          <a:latin typeface="Frank Ruhl Libre Light"/>
                          <a:ea typeface="Frank Ruhl Libre Light"/>
                          <a:cs typeface="Frank Ruhl Libre Light"/>
                          <a:sym typeface="Frank Ruhl Libre Light"/>
                        </a:rPr>
                        <a:t>Gaussina</a:t>
                      </a:r>
                      <a:endParaRPr dirty="0">
                        <a:solidFill>
                          <a:srgbClr val="6B6E81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0,423</a:t>
                      </a: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0,327</a:t>
                      </a: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0,408</a:t>
                      </a: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793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rgbClr val="6B6E81"/>
                          </a:solidFill>
                          <a:latin typeface="Frank Ruhl Libre Light"/>
                          <a:ea typeface="Frank Ruhl Libre Light"/>
                          <a:cs typeface="Frank Ruhl Libre Light"/>
                          <a:sym typeface="Frank Ruhl Libre Light"/>
                        </a:rPr>
                        <a:t>Floresta Aleatória Regressão</a:t>
                      </a:r>
                      <a:endParaRPr dirty="0">
                        <a:solidFill>
                          <a:srgbClr val="6B6E81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dirty="0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0,510</a:t>
                      </a: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dirty="0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0,442</a:t>
                      </a: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dirty="0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0,476</a:t>
                      </a: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7746288"/>
                  </a:ext>
                </a:extLst>
              </a:tr>
            </a:tbl>
          </a:graphicData>
        </a:graphic>
      </p:graphicFrame>
      <p:sp>
        <p:nvSpPr>
          <p:cNvPr id="195" name="Google Shape;195;p24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7780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C3351277-F529-4E51-8A58-202FCB8899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381132"/>
              </p:ext>
            </p:extLst>
          </p:nvPr>
        </p:nvGraphicFramePr>
        <p:xfrm>
          <a:off x="497826" y="984217"/>
          <a:ext cx="1362969" cy="3172140"/>
        </p:xfrm>
        <a:graphic>
          <a:graphicData uri="http://schemas.openxmlformats.org/drawingml/2006/table">
            <a:tbl>
              <a:tblPr/>
              <a:tblGrid>
                <a:gridCol w="813200">
                  <a:extLst>
                    <a:ext uri="{9D8B030D-6E8A-4147-A177-3AD203B41FA5}">
                      <a16:colId xmlns:a16="http://schemas.microsoft.com/office/drawing/2014/main" val="2945676622"/>
                    </a:ext>
                  </a:extLst>
                </a:gridCol>
                <a:gridCol w="549769">
                  <a:extLst>
                    <a:ext uri="{9D8B030D-6E8A-4147-A177-3AD203B41FA5}">
                      <a16:colId xmlns:a16="http://schemas.microsoft.com/office/drawing/2014/main" val="925191561"/>
                    </a:ext>
                  </a:extLst>
                </a:gridCol>
              </a:tblGrid>
              <a:tr h="171803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Man United</a:t>
                      </a:r>
                    </a:p>
                  </a:txBody>
                  <a:tcPr marL="8590" marR="8590" marT="85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8590" marR="8590" marT="85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6556773"/>
                  </a:ext>
                </a:extLst>
              </a:tr>
              <a:tr h="171803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Arsenal</a:t>
                      </a:r>
                    </a:p>
                  </a:txBody>
                  <a:tcPr marL="8590" marR="8590" marT="85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8590" marR="8590" marT="85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128116"/>
                  </a:ext>
                </a:extLst>
              </a:tr>
              <a:tr h="171803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Tottenham</a:t>
                      </a:r>
                    </a:p>
                  </a:txBody>
                  <a:tcPr marL="8590" marR="8590" marT="85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8590" marR="8590" marT="85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9288770"/>
                  </a:ext>
                </a:extLst>
              </a:tr>
              <a:tr h="171803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Liverpool</a:t>
                      </a:r>
                    </a:p>
                  </a:txBody>
                  <a:tcPr marL="8590" marR="8590" marT="85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8590" marR="8590" marT="85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4746063"/>
                  </a:ext>
                </a:extLst>
              </a:tr>
              <a:tr h="171803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Southampton</a:t>
                      </a:r>
                    </a:p>
                  </a:txBody>
                  <a:tcPr marL="8590" marR="8590" marT="85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8590" marR="8590" marT="85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0994538"/>
                  </a:ext>
                </a:extLst>
              </a:tr>
              <a:tr h="171803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Leicester</a:t>
                      </a:r>
                    </a:p>
                  </a:txBody>
                  <a:tcPr marL="8590" marR="8590" marT="85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8590" marR="8590" marT="85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7337148"/>
                  </a:ext>
                </a:extLst>
              </a:tr>
              <a:tr h="171803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Man City</a:t>
                      </a:r>
                    </a:p>
                  </a:txBody>
                  <a:tcPr marL="8590" marR="8590" marT="85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8590" marR="8590" marT="85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3535160"/>
                  </a:ext>
                </a:extLst>
              </a:tr>
              <a:tr h="171803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Burnley</a:t>
                      </a:r>
                    </a:p>
                  </a:txBody>
                  <a:tcPr marL="8590" marR="8590" marT="85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8590" marR="8590" marT="85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3142424"/>
                  </a:ext>
                </a:extLst>
              </a:tr>
              <a:tr h="171803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Swansea</a:t>
                      </a:r>
                    </a:p>
                  </a:txBody>
                  <a:tcPr marL="8590" marR="8590" marT="85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8590" marR="8590" marT="85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9439009"/>
                  </a:ext>
                </a:extLst>
              </a:tr>
              <a:tr h="171803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Bournemouth</a:t>
                      </a:r>
                    </a:p>
                  </a:txBody>
                  <a:tcPr marL="8590" marR="8590" marT="85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8590" marR="8590" marT="85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9154081"/>
                  </a:ext>
                </a:extLst>
              </a:tr>
              <a:tr h="171803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Newcastle</a:t>
                      </a:r>
                    </a:p>
                  </a:txBody>
                  <a:tcPr marL="8590" marR="8590" marT="85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8590" marR="8590" marT="85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5733248"/>
                  </a:ext>
                </a:extLst>
              </a:tr>
              <a:tr h="171803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Everton</a:t>
                      </a:r>
                    </a:p>
                  </a:txBody>
                  <a:tcPr marL="8590" marR="8590" marT="85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8590" marR="8590" marT="85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4594261"/>
                  </a:ext>
                </a:extLst>
              </a:tr>
              <a:tr h="171803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West Brom</a:t>
                      </a:r>
                    </a:p>
                  </a:txBody>
                  <a:tcPr marL="8590" marR="8590" marT="85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8590" marR="8590" marT="85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520835"/>
                  </a:ext>
                </a:extLst>
              </a:tr>
              <a:tr h="171803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West </a:t>
                      </a:r>
                      <a:r>
                        <a:rPr lang="pt-B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Ham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90" marR="8590" marT="85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8590" marR="8590" marT="85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7798178"/>
                  </a:ext>
                </a:extLst>
              </a:tr>
              <a:tr h="171803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Watford</a:t>
                      </a:r>
                    </a:p>
                  </a:txBody>
                  <a:tcPr marL="8590" marR="8590" marT="85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8590" marR="8590" marT="85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1778761"/>
                  </a:ext>
                </a:extLst>
              </a:tr>
              <a:tr h="171803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Stoke</a:t>
                      </a:r>
                    </a:p>
                  </a:txBody>
                  <a:tcPr marL="8590" marR="8590" marT="85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8590" marR="8590" marT="85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0822479"/>
                  </a:ext>
                </a:extLst>
              </a:tr>
              <a:tr h="171803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Chelsea</a:t>
                      </a:r>
                    </a:p>
                  </a:txBody>
                  <a:tcPr marL="8590" marR="8590" marT="85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8590" marR="8590" marT="85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4065361"/>
                  </a:ext>
                </a:extLst>
              </a:tr>
              <a:tr h="171803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Crystal Palace</a:t>
                      </a:r>
                    </a:p>
                  </a:txBody>
                  <a:tcPr marL="8590" marR="8590" marT="85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8590" marR="8590" marT="85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5317209"/>
                  </a:ext>
                </a:extLst>
              </a:tr>
            </a:tbl>
          </a:graphicData>
        </a:graphic>
      </p:graphicFrame>
      <p:sp>
        <p:nvSpPr>
          <p:cNvPr id="9" name="Google Shape;193;p24">
            <a:extLst>
              <a:ext uri="{FF2B5EF4-FFF2-40B4-BE49-F238E27FC236}">
                <a16:creationId xmlns:a16="http://schemas.microsoft.com/office/drawing/2014/main" id="{231A8F30-F4B3-47DE-B064-95DA881572DB}"/>
              </a:ext>
            </a:extLst>
          </p:cNvPr>
          <p:cNvSpPr txBox="1">
            <a:spLocks noGrp="1"/>
          </p:cNvSpPr>
          <p:nvPr/>
        </p:nvSpPr>
        <p:spPr>
          <a:xfrm>
            <a:off x="210365" y="569793"/>
            <a:ext cx="1937889" cy="285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1"/>
                </a:solidFill>
              </a:rPr>
              <a:t>REGRESSÃO LINEAR</a:t>
            </a:r>
            <a:endParaRPr dirty="0">
              <a:solidFill>
                <a:schemeClr val="bg1"/>
              </a:solidFill>
            </a:endParaRP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8E5E7297-9B65-4243-8F11-2FE2E7F4F0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509066"/>
              </p:ext>
            </p:extLst>
          </p:nvPr>
        </p:nvGraphicFramePr>
        <p:xfrm>
          <a:off x="2409240" y="953480"/>
          <a:ext cx="1381954" cy="3561966"/>
        </p:xfrm>
        <a:graphic>
          <a:graphicData uri="http://schemas.openxmlformats.org/drawingml/2006/table">
            <a:tbl>
              <a:tblPr/>
              <a:tblGrid>
                <a:gridCol w="925507">
                  <a:extLst>
                    <a:ext uri="{9D8B030D-6E8A-4147-A177-3AD203B41FA5}">
                      <a16:colId xmlns:a16="http://schemas.microsoft.com/office/drawing/2014/main" val="42328682"/>
                    </a:ext>
                  </a:extLst>
                </a:gridCol>
                <a:gridCol w="456447">
                  <a:extLst>
                    <a:ext uri="{9D8B030D-6E8A-4147-A177-3AD203B41FA5}">
                      <a16:colId xmlns:a16="http://schemas.microsoft.com/office/drawing/2014/main" val="1722448027"/>
                    </a:ext>
                  </a:extLst>
                </a:gridCol>
              </a:tblGrid>
              <a:tr h="135278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Newcastle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802226"/>
                  </a:ext>
                </a:extLst>
              </a:tr>
              <a:tr h="135278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Leicester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7185581"/>
                  </a:ext>
                </a:extLst>
              </a:tr>
              <a:tr h="135278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Burnley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2477367"/>
                  </a:ext>
                </a:extLst>
              </a:tr>
              <a:tr h="135278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Watford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0624198"/>
                  </a:ext>
                </a:extLst>
              </a:tr>
              <a:tr h="244853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Bournemouth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6622550"/>
                  </a:ext>
                </a:extLst>
              </a:tr>
              <a:tr h="135278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Arsenal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5032659"/>
                  </a:ext>
                </a:extLst>
              </a:tr>
              <a:tr h="135278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Swansea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1349974"/>
                  </a:ext>
                </a:extLst>
              </a:tr>
              <a:tr h="244853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Southampton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9844054"/>
                  </a:ext>
                </a:extLst>
              </a:tr>
              <a:tr h="135278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Liverpool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4045737"/>
                  </a:ext>
                </a:extLst>
              </a:tr>
              <a:tr h="135278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West Ham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9389677"/>
                  </a:ext>
                </a:extLst>
              </a:tr>
              <a:tr h="244853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Man United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4885745"/>
                  </a:ext>
                </a:extLst>
              </a:tr>
              <a:tr h="135278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Everton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5704797"/>
                  </a:ext>
                </a:extLst>
              </a:tr>
              <a:tr h="244853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Tottenham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6912929"/>
                  </a:ext>
                </a:extLst>
              </a:tr>
              <a:tr h="244853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West Brom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5169063"/>
                  </a:ext>
                </a:extLst>
              </a:tr>
              <a:tr h="135278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Stoke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6959464"/>
                  </a:ext>
                </a:extLst>
              </a:tr>
              <a:tr h="135278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Chelsea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520936"/>
                  </a:ext>
                </a:extLst>
              </a:tr>
              <a:tr h="244853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Crystal Palace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2232664"/>
                  </a:ext>
                </a:extLst>
              </a:tr>
              <a:tr h="135278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Man City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172692"/>
                  </a:ext>
                </a:extLst>
              </a:tr>
            </a:tbl>
          </a:graphicData>
        </a:graphic>
      </p:graphicFrame>
      <p:sp>
        <p:nvSpPr>
          <p:cNvPr id="12" name="Google Shape;193;p24">
            <a:extLst>
              <a:ext uri="{FF2B5EF4-FFF2-40B4-BE49-F238E27FC236}">
                <a16:creationId xmlns:a16="http://schemas.microsoft.com/office/drawing/2014/main" id="{1E6A177C-13E4-46C6-9FF9-21DA2B170D92}"/>
              </a:ext>
            </a:extLst>
          </p:cNvPr>
          <p:cNvSpPr txBox="1">
            <a:spLocks noGrp="1"/>
          </p:cNvSpPr>
          <p:nvPr/>
        </p:nvSpPr>
        <p:spPr>
          <a:xfrm>
            <a:off x="2099590" y="576017"/>
            <a:ext cx="2035692" cy="285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1"/>
                </a:solidFill>
              </a:rPr>
              <a:t>FLORESTA ALEATÓRIA</a:t>
            </a:r>
            <a:endParaRPr dirty="0">
              <a:solidFill>
                <a:schemeClr val="bg1"/>
              </a:solidFill>
            </a:endParaRPr>
          </a:p>
        </p:txBody>
      </p:sp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AFBAECE8-2B2B-4DA4-B490-D542284E9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976244"/>
              </p:ext>
            </p:extLst>
          </p:nvPr>
        </p:nvGraphicFramePr>
        <p:xfrm>
          <a:off x="4302152" y="953480"/>
          <a:ext cx="1178897" cy="3470526"/>
        </p:xfrm>
        <a:graphic>
          <a:graphicData uri="http://schemas.openxmlformats.org/drawingml/2006/table">
            <a:tbl>
              <a:tblPr/>
              <a:tblGrid>
                <a:gridCol w="866996">
                  <a:extLst>
                    <a:ext uri="{9D8B030D-6E8A-4147-A177-3AD203B41FA5}">
                      <a16:colId xmlns:a16="http://schemas.microsoft.com/office/drawing/2014/main" val="4044442405"/>
                    </a:ext>
                  </a:extLst>
                </a:gridCol>
                <a:gridCol w="311901">
                  <a:extLst>
                    <a:ext uri="{9D8B030D-6E8A-4147-A177-3AD203B41FA5}">
                      <a16:colId xmlns:a16="http://schemas.microsoft.com/office/drawing/2014/main" val="481312745"/>
                    </a:ext>
                  </a:extLst>
                </a:gridCol>
              </a:tblGrid>
              <a:tr h="135278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Newcastle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8264748"/>
                  </a:ext>
                </a:extLst>
              </a:tr>
              <a:tr h="135278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Burnley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2067024"/>
                  </a:ext>
                </a:extLst>
              </a:tr>
              <a:tr h="135278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Swansea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3703036"/>
                  </a:ext>
                </a:extLst>
              </a:tr>
              <a:tr h="135278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Man City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571490"/>
                  </a:ext>
                </a:extLst>
              </a:tr>
              <a:tr h="244853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West Brom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1743693"/>
                  </a:ext>
                </a:extLst>
              </a:tr>
              <a:tr h="135278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Liverpool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8378811"/>
                  </a:ext>
                </a:extLst>
              </a:tr>
              <a:tr h="244853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Crystal Palace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883658"/>
                  </a:ext>
                </a:extLst>
              </a:tr>
              <a:tr h="244853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Bournemouth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4951175"/>
                  </a:ext>
                </a:extLst>
              </a:tr>
              <a:tr h="135278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Watford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3135791"/>
                  </a:ext>
                </a:extLst>
              </a:tr>
              <a:tr h="135278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Stoke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7892059"/>
                  </a:ext>
                </a:extLst>
              </a:tr>
              <a:tr h="135278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West Ham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5436326"/>
                  </a:ext>
                </a:extLst>
              </a:tr>
              <a:tr h="135278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Everton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1096947"/>
                  </a:ext>
                </a:extLst>
              </a:tr>
              <a:tr h="135278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Leicester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5818171"/>
                  </a:ext>
                </a:extLst>
              </a:tr>
              <a:tr h="135278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Chelsea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7846434"/>
                  </a:ext>
                </a:extLst>
              </a:tr>
              <a:tr h="244853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Man United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4869469"/>
                  </a:ext>
                </a:extLst>
              </a:tr>
              <a:tr h="244853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Tottenham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3815961"/>
                  </a:ext>
                </a:extLst>
              </a:tr>
              <a:tr h="244853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Southampton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5375010"/>
                  </a:ext>
                </a:extLst>
              </a:tr>
              <a:tr h="135278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Arsenal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9812111"/>
                  </a:ext>
                </a:extLst>
              </a:tr>
            </a:tbl>
          </a:graphicData>
        </a:graphic>
      </p:graphicFrame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78DAE0BD-ACAE-4117-9F94-BE81B1E2A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680263"/>
              </p:ext>
            </p:extLst>
          </p:nvPr>
        </p:nvGraphicFramePr>
        <p:xfrm>
          <a:off x="5792639" y="953480"/>
          <a:ext cx="1381953" cy="3470526"/>
        </p:xfrm>
        <a:graphic>
          <a:graphicData uri="http://schemas.openxmlformats.org/drawingml/2006/table">
            <a:tbl>
              <a:tblPr/>
              <a:tblGrid>
                <a:gridCol w="913342">
                  <a:extLst>
                    <a:ext uri="{9D8B030D-6E8A-4147-A177-3AD203B41FA5}">
                      <a16:colId xmlns:a16="http://schemas.microsoft.com/office/drawing/2014/main" val="2023782933"/>
                    </a:ext>
                  </a:extLst>
                </a:gridCol>
                <a:gridCol w="468611">
                  <a:extLst>
                    <a:ext uri="{9D8B030D-6E8A-4147-A177-3AD203B41FA5}">
                      <a16:colId xmlns:a16="http://schemas.microsoft.com/office/drawing/2014/main" val="1248785316"/>
                    </a:ext>
                  </a:extLst>
                </a:gridCol>
              </a:tblGrid>
              <a:tr h="135278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Leicester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0041757"/>
                  </a:ext>
                </a:extLst>
              </a:tr>
              <a:tr h="244853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Man United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1888189"/>
                  </a:ext>
                </a:extLst>
              </a:tr>
              <a:tr h="244853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Tottenham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329735"/>
                  </a:ext>
                </a:extLst>
              </a:tr>
              <a:tr h="135278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West Ham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9082614"/>
                  </a:ext>
                </a:extLst>
              </a:tr>
              <a:tr h="135278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Stoke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9061838"/>
                  </a:ext>
                </a:extLst>
              </a:tr>
              <a:tr h="244853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Southampton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9953647"/>
                  </a:ext>
                </a:extLst>
              </a:tr>
              <a:tr h="244853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Bournemouth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1392734"/>
                  </a:ext>
                </a:extLst>
              </a:tr>
              <a:tr h="135278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Newcastle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1961386"/>
                  </a:ext>
                </a:extLst>
              </a:tr>
              <a:tr h="135278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Liverpool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670065"/>
                  </a:ext>
                </a:extLst>
              </a:tr>
              <a:tr h="135278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Everton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3584874"/>
                  </a:ext>
                </a:extLst>
              </a:tr>
              <a:tr h="244853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West Brom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1955322"/>
                  </a:ext>
                </a:extLst>
              </a:tr>
              <a:tr h="135278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Watford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2191274"/>
                  </a:ext>
                </a:extLst>
              </a:tr>
              <a:tr h="244853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Crystal Palace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8725700"/>
                  </a:ext>
                </a:extLst>
              </a:tr>
              <a:tr h="135278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Man City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1443478"/>
                  </a:ext>
                </a:extLst>
              </a:tr>
              <a:tr h="135278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Burnley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2618938"/>
                  </a:ext>
                </a:extLst>
              </a:tr>
              <a:tr h="135278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Arsenal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516646"/>
                  </a:ext>
                </a:extLst>
              </a:tr>
              <a:tr h="135278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Chelsea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04071"/>
                  </a:ext>
                </a:extLst>
              </a:tr>
              <a:tr h="135278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Swansea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764" marR="6764" marT="6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6494565"/>
                  </a:ext>
                </a:extLst>
              </a:tr>
            </a:tbl>
          </a:graphicData>
        </a:graphic>
      </p:graphicFrame>
      <p:sp>
        <p:nvSpPr>
          <p:cNvPr id="19" name="Google Shape;193;p24">
            <a:extLst>
              <a:ext uri="{FF2B5EF4-FFF2-40B4-BE49-F238E27FC236}">
                <a16:creationId xmlns:a16="http://schemas.microsoft.com/office/drawing/2014/main" id="{070AC70A-2B2D-4E74-87C4-13147837A954}"/>
              </a:ext>
            </a:extLst>
          </p:cNvPr>
          <p:cNvSpPr txBox="1">
            <a:spLocks noGrp="1"/>
          </p:cNvSpPr>
          <p:nvPr/>
        </p:nvSpPr>
        <p:spPr>
          <a:xfrm>
            <a:off x="5465770" y="618003"/>
            <a:ext cx="2035692" cy="285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1"/>
                </a:solidFill>
              </a:rPr>
              <a:t>GLAUSSINA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0" name="Google Shape;193;p24">
            <a:extLst>
              <a:ext uri="{FF2B5EF4-FFF2-40B4-BE49-F238E27FC236}">
                <a16:creationId xmlns:a16="http://schemas.microsoft.com/office/drawing/2014/main" id="{D335821A-ECCD-4BE7-909D-EF9A7B7E9318}"/>
              </a:ext>
            </a:extLst>
          </p:cNvPr>
          <p:cNvSpPr txBox="1">
            <a:spLocks noGrp="1"/>
          </p:cNvSpPr>
          <p:nvPr/>
        </p:nvSpPr>
        <p:spPr>
          <a:xfrm>
            <a:off x="4086618" y="567534"/>
            <a:ext cx="1609966" cy="285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1"/>
                </a:solidFill>
              </a:rPr>
              <a:t>SVR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A6EE7EE-3C19-4628-9C95-DF48F7123A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7" r="46685"/>
          <a:stretch/>
        </p:blipFill>
        <p:spPr>
          <a:xfrm>
            <a:off x="7315340" y="861024"/>
            <a:ext cx="1742828" cy="356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112412"/>
      </p:ext>
    </p:extLst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1991250" y="1583350"/>
            <a:ext cx="3615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Conclusões</a:t>
            </a:r>
            <a:endParaRPr dirty="0"/>
          </a:p>
        </p:txBody>
      </p:sp>
      <p:sp>
        <p:nvSpPr>
          <p:cNvPr id="100" name="Google Shape;100;p15"/>
          <p:cNvSpPr txBox="1"/>
          <p:nvPr/>
        </p:nvSpPr>
        <p:spPr>
          <a:xfrm>
            <a:off x="0" y="1798400"/>
            <a:ext cx="15276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D9DCE6"/>
                </a:solidFill>
                <a:latin typeface="IBM Plex Sans Condensed"/>
                <a:ea typeface="Frank Ruhl Libre Light"/>
                <a:cs typeface="Frank Ruhl Libre Light"/>
                <a:sym typeface="IBM Plex Sans Condensed"/>
              </a:rPr>
              <a:t>4</a:t>
            </a:r>
            <a:endParaRPr sz="6000" dirty="0">
              <a:solidFill>
                <a:srgbClr val="D9DCE6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A8C8155-2A48-4737-B783-FA02EED9CA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8071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1991250" y="1583350"/>
            <a:ext cx="3615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Introdução</a:t>
            </a:r>
            <a:endParaRPr dirty="0"/>
          </a:p>
        </p:txBody>
      </p:sp>
      <p:sp>
        <p:nvSpPr>
          <p:cNvPr id="100" name="Google Shape;100;p15"/>
          <p:cNvSpPr txBox="1"/>
          <p:nvPr/>
        </p:nvSpPr>
        <p:spPr>
          <a:xfrm>
            <a:off x="0" y="1798400"/>
            <a:ext cx="15276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D9DCE6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1</a:t>
            </a:r>
            <a:endParaRPr sz="6000">
              <a:solidFill>
                <a:srgbClr val="D9DCE6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72DF31E-8D5E-4C8C-B1C3-169683C140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PONTOS IMPORTANTES</a:t>
            </a:r>
            <a:endParaRPr dirty="0"/>
          </a:p>
        </p:txBody>
      </p:sp>
      <p:sp>
        <p:nvSpPr>
          <p:cNvPr id="146" name="Google Shape;146;p20"/>
          <p:cNvSpPr txBox="1">
            <a:spLocks noGrp="1"/>
          </p:cNvSpPr>
          <p:nvPr>
            <p:ph type="body" idx="1"/>
          </p:nvPr>
        </p:nvSpPr>
        <p:spPr>
          <a:xfrm>
            <a:off x="2183375" y="1026000"/>
            <a:ext cx="16635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 dirty="0"/>
              <a:t>Modelo</a:t>
            </a:r>
            <a:endParaRPr sz="1300" b="1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pt-BR" dirty="0"/>
              <a:t>O modelo mais eficiente para estimar  resultado de uma partida foi a </a:t>
            </a:r>
            <a:r>
              <a:rPr lang="pt-BR" b="1" dirty="0"/>
              <a:t>regressão linear</a:t>
            </a:r>
            <a:endParaRPr b="1" dirty="0"/>
          </a:p>
        </p:txBody>
      </p:sp>
      <p:sp>
        <p:nvSpPr>
          <p:cNvPr id="147" name="Google Shape;147;p20"/>
          <p:cNvSpPr txBox="1">
            <a:spLocks noGrp="1"/>
          </p:cNvSpPr>
          <p:nvPr>
            <p:ph type="body" idx="2"/>
          </p:nvPr>
        </p:nvSpPr>
        <p:spPr>
          <a:xfrm>
            <a:off x="4028447" y="1026000"/>
            <a:ext cx="16635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 dirty="0"/>
              <a:t>Eficiência</a:t>
            </a:r>
            <a:endParaRPr sz="1300" b="1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pt-BR" dirty="0"/>
              <a:t>A eficiência para estimar um jogo de futebol são muito baixo beirando a aleatoriedade</a:t>
            </a:r>
            <a:endParaRPr dirty="0"/>
          </a:p>
        </p:txBody>
      </p:sp>
      <p:sp>
        <p:nvSpPr>
          <p:cNvPr id="148" name="Google Shape;148;p20"/>
          <p:cNvSpPr txBox="1">
            <a:spLocks noGrp="1"/>
          </p:cNvSpPr>
          <p:nvPr>
            <p:ph type="body" idx="3"/>
          </p:nvPr>
        </p:nvSpPr>
        <p:spPr>
          <a:xfrm>
            <a:off x="5873519" y="1026000"/>
            <a:ext cx="16635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 dirty="0"/>
              <a:t>Limite de classificação</a:t>
            </a:r>
            <a:endParaRPr sz="1300" b="1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pt-BR" dirty="0"/>
              <a:t>Os limites empregados para classificar as classificações os resultados são eficiente, porém necessitam de maior estudo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dirty="0"/>
          </a:p>
        </p:txBody>
      </p:sp>
      <p:sp>
        <p:nvSpPr>
          <p:cNvPr id="149" name="Google Shape;149;p20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53970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311" name="Google Shape;311;p34"/>
          <p:cNvSpPr txBox="1">
            <a:spLocks noGrp="1"/>
          </p:cNvSpPr>
          <p:nvPr>
            <p:ph type="ctrTitle" idx="4294967295"/>
          </p:nvPr>
        </p:nvSpPr>
        <p:spPr>
          <a:xfrm>
            <a:off x="3802275" y="1888150"/>
            <a:ext cx="4494900" cy="38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DF6DA"/>
                </a:solidFill>
              </a:rPr>
              <a:t>OBRIGADO</a:t>
            </a:r>
            <a:r>
              <a:rPr lang="en" sz="2400" dirty="0">
                <a:solidFill>
                  <a:srgbClr val="FDF6DA"/>
                </a:solidFill>
              </a:rPr>
              <a:t>!</a:t>
            </a:r>
            <a:endParaRPr sz="2400" dirty="0">
              <a:solidFill>
                <a:srgbClr val="FDF6DA"/>
              </a:solidFill>
            </a:endParaRPr>
          </a:p>
        </p:txBody>
      </p:sp>
      <p:sp>
        <p:nvSpPr>
          <p:cNvPr id="312" name="Google Shape;312;p34"/>
          <p:cNvSpPr txBox="1">
            <a:spLocks noGrp="1"/>
          </p:cNvSpPr>
          <p:nvPr>
            <p:ph type="subTitle" idx="4294967295"/>
          </p:nvPr>
        </p:nvSpPr>
        <p:spPr>
          <a:xfrm>
            <a:off x="3802275" y="2325775"/>
            <a:ext cx="4494900" cy="10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Alguma dúvida</a:t>
            </a:r>
            <a:r>
              <a:rPr lang="en" sz="1800" b="1" dirty="0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?</a:t>
            </a:r>
            <a:endParaRPr sz="1800" b="1" dirty="0">
              <a:solidFill>
                <a:schemeClr val="l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dirty="0">
                <a:solidFill>
                  <a:schemeClr val="lt1"/>
                </a:solidFill>
              </a:rPr>
              <a:t>Você pode me achar</a:t>
            </a:r>
            <a:r>
              <a:rPr lang="en" sz="1800" dirty="0">
                <a:solidFill>
                  <a:schemeClr val="lt1"/>
                </a:solidFill>
              </a:rPr>
              <a:t> </a:t>
            </a:r>
            <a:r>
              <a:rPr lang="pt-BR" sz="1800" dirty="0">
                <a:solidFill>
                  <a:schemeClr val="lt1"/>
                </a:solidFill>
              </a:rPr>
              <a:t>em felipe.deoliveira.ismart@gmail.com</a:t>
            </a:r>
            <a:endParaRPr sz="1800" b="1" dirty="0">
              <a:solidFill>
                <a:schemeClr val="lt1"/>
              </a:solidFill>
            </a:endParaRPr>
          </a:p>
        </p:txBody>
      </p:sp>
      <p:pic>
        <p:nvPicPr>
          <p:cNvPr id="313" name="Google Shape;313;p34"/>
          <p:cNvPicPr preferRelativeResize="0"/>
          <p:nvPr/>
        </p:nvPicPr>
        <p:blipFill>
          <a:blip r:embed="rId3"/>
          <a:srcRect/>
          <a:stretch/>
        </p:blipFill>
        <p:spPr>
          <a:xfrm>
            <a:off x="685800" y="1175537"/>
            <a:ext cx="2796600" cy="2792425"/>
          </a:xfrm>
          <a:prstGeom prst="octagon">
            <a:avLst>
              <a:gd name="adj" fmla="val 29289"/>
            </a:avLst>
          </a:prstGeom>
          <a:noFill/>
          <a:ln w="76200" cap="flat" cmpd="thinThick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85750" dist="9525" algn="bl" rotWithShape="0">
              <a:srgbClr val="010E1B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0712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USE</a:t>
            </a:r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2"/>
          </p:nvPr>
        </p:nvSpPr>
        <p:spPr>
          <a:xfrm>
            <a:off x="5061144" y="1026000"/>
            <a:ext cx="24672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6B6E81"/>
                </a:solidFill>
              </a:rPr>
              <a:t>EDIT IN POWERPOINT®</a:t>
            </a:r>
            <a:endParaRPr sz="1200">
              <a:solidFill>
                <a:srgbClr val="6B6E8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B6E81"/>
                </a:solidFill>
              </a:rPr>
              <a:t>Click on the button under the presentation preview that says </a:t>
            </a:r>
            <a:r>
              <a:rPr lang="en" sz="1200" b="1">
                <a:solidFill>
                  <a:srgbClr val="6B6E81"/>
                </a:solidFill>
              </a:rPr>
              <a:t>"Download as PowerPoint template"</a:t>
            </a:r>
            <a:r>
              <a:rPr lang="en" sz="1200">
                <a:solidFill>
                  <a:srgbClr val="6B6E81"/>
                </a:solidFill>
              </a:rPr>
              <a:t>. You will get a .pptx file that you can edit in PowerPoint. </a:t>
            </a:r>
            <a:endParaRPr sz="1200">
              <a:solidFill>
                <a:srgbClr val="6B6E8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B6E81"/>
                </a:solidFill>
              </a:rPr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rgbClr val="6B6E81"/>
                </a:solidFill>
                <a:hlinkClick r:id="rId3" action="ppaction://hlinksldjump"/>
              </a:rPr>
              <a:t>Presentation design slide</a:t>
            </a:r>
            <a:r>
              <a:rPr lang="en" sz="1200">
                <a:solidFill>
                  <a:srgbClr val="6B6E81"/>
                </a:solidFill>
              </a:rPr>
              <a:t>)</a:t>
            </a:r>
            <a:endParaRPr sz="1200">
              <a:solidFill>
                <a:srgbClr val="6B6E8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solidFill>
                <a:srgbClr val="6B6E81"/>
              </a:solidFill>
            </a:endParaRPr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1"/>
          </p:nvPr>
        </p:nvSpPr>
        <p:spPr>
          <a:xfrm>
            <a:off x="2183375" y="1026000"/>
            <a:ext cx="24672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6B6E81"/>
                </a:solidFill>
              </a:rPr>
              <a:t>EDIT IN GOOGLE SLIDES</a:t>
            </a:r>
            <a:endParaRPr sz="1200">
              <a:solidFill>
                <a:srgbClr val="6B6E8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B6E81"/>
                </a:solidFill>
              </a:rPr>
              <a:t>Click on the button under the presentation preview that says </a:t>
            </a:r>
            <a:r>
              <a:rPr lang="en" sz="1200" b="1">
                <a:solidFill>
                  <a:srgbClr val="6B6E81"/>
                </a:solidFill>
              </a:rPr>
              <a:t>"Use as Google Slides Theme"</a:t>
            </a:r>
            <a:r>
              <a:rPr lang="en" sz="1200">
                <a:solidFill>
                  <a:srgbClr val="6B6E81"/>
                </a:solidFill>
              </a:rPr>
              <a:t>.</a:t>
            </a:r>
            <a:endParaRPr sz="1200">
              <a:solidFill>
                <a:srgbClr val="6B6E8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B6E81"/>
                </a:solidFill>
              </a:rPr>
              <a:t>You will get a copy of this document on your Google Drive and will be able to edit, add or delete slides.</a:t>
            </a:r>
            <a:endParaRPr sz="1200">
              <a:solidFill>
                <a:srgbClr val="6B6E8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6B6E81"/>
                </a:solidFill>
              </a:rPr>
              <a:t>You have to be signed in to your Google account.</a:t>
            </a:r>
            <a:endParaRPr>
              <a:solidFill>
                <a:srgbClr val="6B6E81"/>
              </a:solidFill>
            </a:endParaRPr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2"/>
          </p:nvPr>
        </p:nvSpPr>
        <p:spPr>
          <a:xfrm>
            <a:off x="2183375" y="3639275"/>
            <a:ext cx="5345100" cy="6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1D3E7C"/>
                </a:solidFill>
              </a:rPr>
              <a:t>More info on how to use this template at </a:t>
            </a:r>
            <a:r>
              <a:rPr lang="en" sz="900" b="1" u="sng">
                <a:solidFill>
                  <a:srgbClr val="1D3E7C"/>
                </a:solidFill>
                <a:hlinkClick r:id="rId4"/>
              </a:rPr>
              <a:t>www.slidescarnival.com/help-use-presentation-template</a:t>
            </a:r>
            <a:endParaRPr sz="900" b="1">
              <a:solidFill>
                <a:srgbClr val="1D3E7C"/>
              </a:solidFill>
            </a:endParaRPr>
          </a:p>
          <a:p>
            <a:pPr marL="0" lvl="0" indent="0" algn="l" rtl="0">
              <a:lnSpc>
                <a:spcPct val="113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D3E7C"/>
                </a:solidFill>
              </a:rPr>
              <a:t>This template is free to use under </a:t>
            </a:r>
            <a:r>
              <a:rPr lang="en" sz="900" u="sng">
                <a:solidFill>
                  <a:srgbClr val="1D3E7C"/>
                </a:solidFill>
                <a:hlinkClick r:id="rId5"/>
              </a:rPr>
              <a:t>Creative Commons Attribution license</a:t>
            </a:r>
            <a:r>
              <a:rPr lang="en" sz="900">
                <a:solidFill>
                  <a:srgbClr val="1D3E7C"/>
                </a:solidFill>
              </a:rPr>
              <a:t>. You can keep the Credits slide or mention SlidesCarnival and other resources used in a slide footer.</a:t>
            </a:r>
            <a:endParaRPr sz="900">
              <a:solidFill>
                <a:srgbClr val="1D3E7C"/>
              </a:solidFill>
            </a:endParaRPr>
          </a:p>
          <a:p>
            <a:pPr marL="0" lvl="0" indent="0" algn="l" rtl="0">
              <a:lnSpc>
                <a:spcPct val="113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1D3E7C"/>
              </a:solidFill>
            </a:endParaRPr>
          </a:p>
          <a:p>
            <a:pPr marL="0" lvl="0" indent="0" algn="l" rtl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sz="900">
              <a:solidFill>
                <a:srgbClr val="1D3E7C"/>
              </a:solidFill>
            </a:endParaRPr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0395543"/>
      </p:ext>
    </p:extLst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ctrTitle" idx="4294967295"/>
          </p:nvPr>
        </p:nvSpPr>
        <p:spPr>
          <a:xfrm>
            <a:off x="3802275" y="1888150"/>
            <a:ext cx="4730700" cy="38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DF6DA"/>
                </a:solidFill>
              </a:rPr>
              <a:t>HELLO!</a:t>
            </a:r>
            <a:endParaRPr sz="2400">
              <a:solidFill>
                <a:srgbClr val="FDF6DA"/>
              </a:solidFill>
            </a:endParaRPr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4294967295"/>
          </p:nvPr>
        </p:nvSpPr>
        <p:spPr>
          <a:xfrm>
            <a:off x="3802275" y="2325775"/>
            <a:ext cx="4730700" cy="10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I am Jayden Smith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</a:rPr>
              <a:t>I am here because I love to give presentations. 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</a:rPr>
              <a:t>You can find me at @username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92" name="Google Shape;9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1173450"/>
            <a:ext cx="2796600" cy="2796600"/>
          </a:xfrm>
          <a:prstGeom prst="octagon">
            <a:avLst>
              <a:gd name="adj" fmla="val 29289"/>
            </a:avLst>
          </a:prstGeom>
          <a:noFill/>
          <a:ln w="76200" cap="flat" cmpd="thinThick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85750" dist="9525" algn="bl" rotWithShape="0">
              <a:srgbClr val="010E1B">
                <a:alpha val="50000"/>
              </a:srgbClr>
            </a:outerShdw>
          </a:effectLst>
        </p:spPr>
      </p:pic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9793451"/>
      </p:ext>
    </p:extLst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1991250" y="1583350"/>
            <a:ext cx="3615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1991250" y="2840051"/>
            <a:ext cx="3615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sp>
        <p:nvSpPr>
          <p:cNvPr id="100" name="Google Shape;100;p15"/>
          <p:cNvSpPr txBox="1"/>
          <p:nvPr/>
        </p:nvSpPr>
        <p:spPr>
          <a:xfrm>
            <a:off x="0" y="1798400"/>
            <a:ext cx="15276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D9DCE6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1</a:t>
            </a:r>
            <a:endParaRPr sz="6000">
              <a:solidFill>
                <a:srgbClr val="D9DCE6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</p:spTree>
    <p:extLst>
      <p:ext uri="{BB962C8B-B14F-4D97-AF65-F5344CB8AC3E}">
        <p14:creationId xmlns:p14="http://schemas.microsoft.com/office/powerpoint/2010/main" val="1458229181"/>
      </p:ext>
    </p:extLst>
  </p:cSld>
  <p:clrMapOvr>
    <a:masterClrMapping/>
  </p:clrMapOvr>
  <p:transition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1991250" y="604500"/>
            <a:ext cx="3615600" cy="393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53457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◎"/>
            </a:pPr>
            <a:r>
              <a:rPr lang="en" dirty="0"/>
              <a:t>Here you have a list of items</a:t>
            </a:r>
            <a:endParaRPr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◎"/>
            </a:pPr>
            <a:r>
              <a:rPr lang="en" dirty="0"/>
              <a:t>And some text</a:t>
            </a:r>
            <a:endParaRPr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◎"/>
            </a:pPr>
            <a:r>
              <a:rPr lang="en" dirty="0"/>
              <a:t>But remember not to overload your slides with content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dirty="0"/>
              <a:t>Your audience will listen to you or read the content, but won’t do both. 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3722725" y="1608150"/>
            <a:ext cx="46992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DF6DA"/>
                </a:solidFill>
              </a:rPr>
              <a:t>BIG CONCEPT</a:t>
            </a:r>
            <a:endParaRPr sz="6000">
              <a:solidFill>
                <a:srgbClr val="FDF6DA"/>
              </a:solidFill>
            </a:endParaRPr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4294967295"/>
          </p:nvPr>
        </p:nvSpPr>
        <p:spPr>
          <a:xfrm>
            <a:off x="3722725" y="2750555"/>
            <a:ext cx="46992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lt1"/>
                </a:solidFill>
              </a:rPr>
              <a:t>Bring the attention of your audience over a key concept using icons or illustrations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20" name="Google Shape;120;p18"/>
          <p:cNvGrpSpPr/>
          <p:nvPr/>
        </p:nvGrpSpPr>
        <p:grpSpPr>
          <a:xfrm>
            <a:off x="1291544" y="1123522"/>
            <a:ext cx="1840997" cy="1840987"/>
            <a:chOff x="6643075" y="3664250"/>
            <a:chExt cx="407950" cy="407975"/>
          </a:xfrm>
        </p:grpSpPr>
        <p:sp>
          <p:nvSpPr>
            <p:cNvPr id="121" name="Google Shape;121;p1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18"/>
          <p:cNvGrpSpPr/>
          <p:nvPr/>
        </p:nvGrpSpPr>
        <p:grpSpPr>
          <a:xfrm rot="-587347">
            <a:off x="1183544" y="3204300"/>
            <a:ext cx="756889" cy="756846"/>
            <a:chOff x="576250" y="4319400"/>
            <a:chExt cx="442075" cy="442050"/>
          </a:xfrm>
        </p:grpSpPr>
        <p:sp>
          <p:nvSpPr>
            <p:cNvPr id="124" name="Google Shape;124;p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" name="Google Shape;128;p18"/>
          <p:cNvSpPr/>
          <p:nvPr/>
        </p:nvSpPr>
        <p:spPr>
          <a:xfrm>
            <a:off x="851504" y="1548807"/>
            <a:ext cx="287750" cy="27479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8"/>
          <p:cNvSpPr/>
          <p:nvPr/>
        </p:nvSpPr>
        <p:spPr>
          <a:xfrm rot="2697479">
            <a:off x="2747802" y="2955516"/>
            <a:ext cx="436838" cy="41710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8"/>
          <p:cNvSpPr/>
          <p:nvPr/>
        </p:nvSpPr>
        <p:spPr>
          <a:xfrm>
            <a:off x="3093385" y="2717391"/>
            <a:ext cx="174983" cy="16711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8"/>
          <p:cNvSpPr/>
          <p:nvPr/>
        </p:nvSpPr>
        <p:spPr>
          <a:xfrm rot="1280255">
            <a:off x="652129" y="2377597"/>
            <a:ext cx="174931" cy="16712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>
            <a:spLocks noGrp="1"/>
          </p:cNvSpPr>
          <p:nvPr>
            <p:ph type="body" idx="1"/>
          </p:nvPr>
        </p:nvSpPr>
        <p:spPr>
          <a:xfrm>
            <a:off x="2183375" y="1026000"/>
            <a:ext cx="24672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body" idx="2"/>
          </p:nvPr>
        </p:nvSpPr>
        <p:spPr>
          <a:xfrm>
            <a:off x="5061144" y="1026000"/>
            <a:ext cx="24672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body" idx="1"/>
          </p:nvPr>
        </p:nvSpPr>
        <p:spPr>
          <a:xfrm>
            <a:off x="2183375" y="1026000"/>
            <a:ext cx="16635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body" idx="2"/>
          </p:nvPr>
        </p:nvSpPr>
        <p:spPr>
          <a:xfrm>
            <a:off x="4028447" y="1026000"/>
            <a:ext cx="16635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body" idx="3"/>
          </p:nvPr>
        </p:nvSpPr>
        <p:spPr>
          <a:xfrm>
            <a:off x="5873519" y="1026000"/>
            <a:ext cx="16635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3"/>
          <p:cNvSpPr/>
          <p:nvPr/>
        </p:nvSpPr>
        <p:spPr>
          <a:xfrm>
            <a:off x="612313" y="550202"/>
            <a:ext cx="5193387" cy="4043110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0" dist="19050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3"/>
          <p:cNvSpPr/>
          <p:nvPr/>
        </p:nvSpPr>
        <p:spPr>
          <a:xfrm>
            <a:off x="829636" y="764904"/>
            <a:ext cx="4758600" cy="30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9DCE6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rPr>
              <a:t>Place your screenshot here</a:t>
            </a:r>
            <a:endParaRPr sz="1000">
              <a:solidFill>
                <a:srgbClr val="D9DCE6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  <p:sp>
        <p:nvSpPr>
          <p:cNvPr id="304" name="Google Shape;304;p33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05" name="Google Shape;305;p33"/>
          <p:cNvSpPr txBox="1">
            <a:spLocks noGrp="1"/>
          </p:cNvSpPr>
          <p:nvPr>
            <p:ph type="body" idx="4294967295"/>
          </p:nvPr>
        </p:nvSpPr>
        <p:spPr>
          <a:xfrm>
            <a:off x="6309286" y="373500"/>
            <a:ext cx="22224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FDF6DA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FUTEBOL</a:t>
            </a:r>
            <a:endParaRPr sz="1800" b="1" dirty="0">
              <a:solidFill>
                <a:srgbClr val="FDF6DA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pt-BR" sz="1800" dirty="0">
                <a:solidFill>
                  <a:schemeClr val="lt1"/>
                </a:solidFill>
              </a:rPr>
              <a:t>Futebol é um dos esportes mais imprevisível do mundo</a:t>
            </a:r>
            <a:endParaRPr sz="1800" dirty="0">
              <a:solidFill>
                <a:schemeClr val="lt1"/>
              </a:solidFill>
            </a:endParaRPr>
          </a:p>
        </p:txBody>
      </p:sp>
      <p:pic>
        <p:nvPicPr>
          <p:cNvPr id="3" name="Imagem 2" descr="Uma imagem contendo pessoa, interior, parede, homem&#10;&#10;Descrição gerada automaticamente">
            <a:extLst>
              <a:ext uri="{FF2B5EF4-FFF2-40B4-BE49-F238E27FC236}">
                <a16:creationId xmlns:a16="http://schemas.microsoft.com/office/drawing/2014/main" id="{DD93FF5C-DC78-4C10-8E10-3F39A798D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6" y="764904"/>
            <a:ext cx="4758597" cy="3038700"/>
          </a:xfrm>
          <a:prstGeom prst="rect">
            <a:avLst/>
          </a:prstGeom>
        </p:spPr>
      </p:pic>
      <p:pic>
        <p:nvPicPr>
          <p:cNvPr id="7" name="Imagem 6" descr="Uma imagem contendo pessoa, jogo esportivo, esporte, ao ar livre&#10;&#10;Descrição gerada automaticamente">
            <a:extLst>
              <a:ext uri="{FF2B5EF4-FFF2-40B4-BE49-F238E27FC236}">
                <a16:creationId xmlns:a16="http://schemas.microsoft.com/office/drawing/2014/main" id="{6E8842F6-4C14-4B36-B0D5-DB14E6010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634" y="764904"/>
            <a:ext cx="4758599" cy="3038700"/>
          </a:xfrm>
          <a:prstGeom prst="rect">
            <a:avLst/>
          </a:prstGeom>
        </p:spPr>
      </p:pic>
      <p:pic>
        <p:nvPicPr>
          <p:cNvPr id="11" name="Imagem 10" descr="Uma imagem contendo pessoa, grama, esporte, ao ar livre&#10;&#10;Descrição gerada automaticamente">
            <a:extLst>
              <a:ext uri="{FF2B5EF4-FFF2-40B4-BE49-F238E27FC236}">
                <a16:creationId xmlns:a16="http://schemas.microsoft.com/office/drawing/2014/main" id="{FAA65BD4-B5C8-4B7E-A640-2025DC578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631" y="764904"/>
            <a:ext cx="4758599" cy="3038700"/>
          </a:xfrm>
          <a:prstGeom prst="rect">
            <a:avLst/>
          </a:prstGeom>
        </p:spPr>
      </p:pic>
      <p:pic>
        <p:nvPicPr>
          <p:cNvPr id="9" name="Imagem 8" descr="Uma imagem contendo vermelho, pessoa, homem, jogador&#10;&#10;Descrição gerada automaticamente">
            <a:extLst>
              <a:ext uri="{FF2B5EF4-FFF2-40B4-BE49-F238E27FC236}">
                <a16:creationId xmlns:a16="http://schemas.microsoft.com/office/drawing/2014/main" id="{3146320E-F645-4D4D-854B-F1D1590CDE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307"/>
          <a:stretch/>
        </p:blipFill>
        <p:spPr>
          <a:xfrm>
            <a:off x="829628" y="764904"/>
            <a:ext cx="4758599" cy="30401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27804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pic>
        <p:nvPicPr>
          <p:cNvPr id="156" name="Google Shape;15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3825" y="1025999"/>
            <a:ext cx="3091500" cy="3091500"/>
          </a:xfrm>
          <a:prstGeom prst="rect">
            <a:avLst/>
          </a:prstGeom>
          <a:noFill/>
          <a:ln>
            <a:noFill/>
          </a:ln>
          <a:effectLst>
            <a:outerShdw blurRad="285750" dist="9525" algn="bl" rotWithShape="0">
              <a:srgbClr val="010E1B">
                <a:alpha val="50000"/>
              </a:srgbClr>
            </a:outerShdw>
          </a:effectLst>
        </p:spPr>
      </p:pic>
      <p:sp>
        <p:nvSpPr>
          <p:cNvPr id="157" name="Google Shape;157;p21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9981649"/>
      </p:ext>
    </p:extLst>
  </p:cSld>
  <p:clrMapOvr>
    <a:masterClrMapping/>
  </p:clrMapOvr>
  <p:transition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163" name="Google Shape;163;p22"/>
          <p:cNvPicPr preferRelativeResize="0"/>
          <p:nvPr/>
        </p:nvPicPr>
        <p:blipFill rotWithShape="1">
          <a:blip r:embed="rId3">
            <a:alphaModFix/>
          </a:blip>
          <a:srcRect t="6016" b="6016"/>
          <a:stretch/>
        </p:blipFill>
        <p:spPr>
          <a:xfrm>
            <a:off x="605400" y="605475"/>
            <a:ext cx="7933200" cy="3925500"/>
          </a:xfrm>
          <a:prstGeom prst="rect">
            <a:avLst/>
          </a:prstGeom>
          <a:noFill/>
          <a:ln>
            <a:noFill/>
          </a:ln>
          <a:effectLst>
            <a:outerShdw blurRad="285750" dist="9525" algn="bl" rotWithShape="0">
              <a:srgbClr val="010E1B">
                <a:alpha val="50000"/>
              </a:srgbClr>
            </a:outerShdw>
          </a:effectLst>
        </p:spPr>
      </p:pic>
      <p:sp>
        <p:nvSpPr>
          <p:cNvPr id="164" name="Google Shape;164;p22"/>
          <p:cNvSpPr txBox="1">
            <a:spLocks noGrp="1"/>
          </p:cNvSpPr>
          <p:nvPr>
            <p:ph type="title" idx="4294967295"/>
          </p:nvPr>
        </p:nvSpPr>
        <p:spPr>
          <a:xfrm>
            <a:off x="605325" y="899150"/>
            <a:ext cx="7933200" cy="54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chemeClr val="lt1"/>
                </a:solidFill>
              </a:rPr>
              <a:t>WANT BIG IMPACT?</a:t>
            </a:r>
            <a:endParaRPr b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USE BIG IMAGE.</a:t>
            </a:r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974340"/>
      </p:ext>
    </p:extLst>
  </p:cSld>
  <p:clrMapOvr>
    <a:masterClrMapping/>
  </p:clrMapOvr>
  <p:transition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grpSp>
        <p:nvGrpSpPr>
          <p:cNvPr id="171" name="Google Shape;171;p23"/>
          <p:cNvGrpSpPr/>
          <p:nvPr/>
        </p:nvGrpSpPr>
        <p:grpSpPr>
          <a:xfrm>
            <a:off x="3730342" y="1390398"/>
            <a:ext cx="1561708" cy="2362719"/>
            <a:chOff x="3071457" y="2013875"/>
            <a:chExt cx="1944600" cy="1569600"/>
          </a:xfrm>
        </p:grpSpPr>
        <p:sp>
          <p:nvSpPr>
            <p:cNvPr id="172" name="Google Shape;172;p23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 Ruhl Libre Light"/>
                <a:ea typeface="Frank Ruhl Libre Light"/>
                <a:cs typeface="Frank Ruhl Libre Light"/>
                <a:sym typeface="Frank Ruhl Libre Light"/>
              </a:endParaRPr>
            </a:p>
          </p:txBody>
        </p:sp>
        <p:sp>
          <p:nvSpPr>
            <p:cNvPr id="173" name="Google Shape;173;p23"/>
            <p:cNvSpPr txBox="1"/>
            <p:nvPr/>
          </p:nvSpPr>
          <p:spPr>
            <a:xfrm>
              <a:off x="3316102" y="2357627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Vestibulum congue tempus</a:t>
              </a:r>
              <a:endParaRPr sz="1100" b="1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174" name="Google Shape;174;p23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Frank Ruhl Libre Light"/>
                  <a:ea typeface="Frank Ruhl Libre Light"/>
                  <a:cs typeface="Frank Ruhl Libre Light"/>
                  <a:sym typeface="Frank Ruhl Libre Light"/>
                </a:rPr>
                <a:t>Lorem ipsum dolor sit amet, consectetur adipiscing elit, sed do eiusmod tempor.</a:t>
              </a:r>
              <a:endParaRPr sz="1100">
                <a:solidFill>
                  <a:srgbClr val="FFFFFF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endParaRPr>
            </a:p>
          </p:txBody>
        </p:sp>
      </p:grpSp>
      <p:grpSp>
        <p:nvGrpSpPr>
          <p:cNvPr id="175" name="Google Shape;175;p23"/>
          <p:cNvGrpSpPr/>
          <p:nvPr/>
        </p:nvGrpSpPr>
        <p:grpSpPr>
          <a:xfrm>
            <a:off x="2170551" y="1390398"/>
            <a:ext cx="1561708" cy="2362719"/>
            <a:chOff x="1126863" y="2013875"/>
            <a:chExt cx="1944600" cy="1569600"/>
          </a:xfrm>
        </p:grpSpPr>
        <p:sp>
          <p:nvSpPr>
            <p:cNvPr id="176" name="Google Shape;176;p23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 Ruhl Libre Light"/>
                <a:ea typeface="Frank Ruhl Libre Light"/>
                <a:cs typeface="Frank Ruhl Libre Light"/>
                <a:sym typeface="Frank Ruhl Libre Light"/>
              </a:endParaRPr>
            </a:p>
          </p:txBody>
        </p:sp>
        <p:sp>
          <p:nvSpPr>
            <p:cNvPr id="177" name="Google Shape;177;p23"/>
            <p:cNvSpPr txBox="1"/>
            <p:nvPr/>
          </p:nvSpPr>
          <p:spPr>
            <a:xfrm>
              <a:off x="1351627" y="2357627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Vestibulum congue tempus</a:t>
              </a:r>
              <a:endParaRPr sz="1100" b="1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178" name="Google Shape;178;p23"/>
            <p:cNvSpPr txBox="1"/>
            <p:nvPr/>
          </p:nvSpPr>
          <p:spPr>
            <a:xfrm>
              <a:off x="1351625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Frank Ruhl Libre Light"/>
                  <a:ea typeface="Frank Ruhl Libre Light"/>
                  <a:cs typeface="Frank Ruhl Libre Light"/>
                  <a:sym typeface="Frank Ruhl Libre Light"/>
                </a:rPr>
                <a:t>Lorem ipsum dolor sit amet, consectetur adipiscing elit, sed do eiusmod tempor.</a:t>
              </a:r>
              <a:endParaRPr sz="1100">
                <a:solidFill>
                  <a:srgbClr val="FFFFFF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endParaRPr>
            </a:p>
          </p:txBody>
        </p:sp>
      </p:grpSp>
      <p:grpSp>
        <p:nvGrpSpPr>
          <p:cNvPr id="179" name="Google Shape;179;p23"/>
          <p:cNvGrpSpPr/>
          <p:nvPr/>
        </p:nvGrpSpPr>
        <p:grpSpPr>
          <a:xfrm>
            <a:off x="5290042" y="1390398"/>
            <a:ext cx="2410264" cy="2362719"/>
            <a:chOff x="5015938" y="2013875"/>
            <a:chExt cx="3001200" cy="1569600"/>
          </a:xfrm>
        </p:grpSpPr>
        <p:sp>
          <p:nvSpPr>
            <p:cNvPr id="180" name="Google Shape;180;p23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1D3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 Ruhl Libre Light"/>
                <a:ea typeface="Frank Ruhl Libre Light"/>
                <a:cs typeface="Frank Ruhl Libre Light"/>
                <a:sym typeface="Frank Ruhl Libre Ligh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 Ruhl Libre Light"/>
                <a:ea typeface="Frank Ruhl Libre Light"/>
                <a:cs typeface="Frank Ruhl Libre Light"/>
                <a:sym typeface="Frank Ruhl Libre Ligh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 Ruhl Libre Light"/>
                <a:ea typeface="Frank Ruhl Libre Light"/>
                <a:cs typeface="Frank Ruhl Libre Light"/>
                <a:sym typeface="Frank Ruhl Libre Ligh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 Ruhl Libre Light"/>
                <a:ea typeface="Frank Ruhl Libre Light"/>
                <a:cs typeface="Frank Ruhl Libre Light"/>
                <a:sym typeface="Frank Ruhl Libre Light"/>
              </a:endParaRPr>
            </a:p>
          </p:txBody>
        </p:sp>
        <p:sp>
          <p:nvSpPr>
            <p:cNvPr id="181" name="Google Shape;181;p23"/>
            <p:cNvSpPr txBox="1"/>
            <p:nvPr/>
          </p:nvSpPr>
          <p:spPr>
            <a:xfrm>
              <a:off x="5360226" y="2357629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Vestibulum</a:t>
              </a:r>
              <a:br>
                <a:rPr lang="en" sz="1100" b="1">
                  <a:solidFill>
                    <a:srgbClr val="FFFFFF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</a:br>
              <a:r>
                <a:rPr lang="en" sz="1100" b="1">
                  <a:solidFill>
                    <a:srgbClr val="FFFFFF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congue tempus</a:t>
              </a:r>
              <a:endParaRPr sz="1100" b="1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182" name="Google Shape;182;p23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Frank Ruhl Libre Light"/>
                  <a:ea typeface="Frank Ruhl Libre Light"/>
                  <a:cs typeface="Frank Ruhl Libre Light"/>
                  <a:sym typeface="Frank Ruhl Libre Light"/>
                </a:rPr>
                <a:t>Lorem ipsum dolor sit amet, consectetur adipiscing elit, sed do eiusmod tempor. Ipsum dolor sit amet elit, sed do eiusmod tempor.</a:t>
              </a:r>
              <a:endParaRPr sz="1100">
                <a:solidFill>
                  <a:srgbClr val="FFFFFF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endParaRPr>
            </a:p>
          </p:txBody>
        </p:sp>
      </p:grpSp>
      <p:grpSp>
        <p:nvGrpSpPr>
          <p:cNvPr id="183" name="Google Shape;183;p23"/>
          <p:cNvGrpSpPr/>
          <p:nvPr/>
        </p:nvGrpSpPr>
        <p:grpSpPr>
          <a:xfrm>
            <a:off x="5185046" y="2493467"/>
            <a:ext cx="210054" cy="209097"/>
            <a:chOff x="4858109" y="2631368"/>
            <a:chExt cx="316442" cy="315000"/>
          </a:xfrm>
        </p:grpSpPr>
        <p:sp>
          <p:nvSpPr>
            <p:cNvPr id="184" name="Google Shape;184;p23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  <p:grpSp>
        <p:nvGrpSpPr>
          <p:cNvPr id="186" name="Google Shape;186;p23"/>
          <p:cNvGrpSpPr/>
          <p:nvPr/>
        </p:nvGrpSpPr>
        <p:grpSpPr>
          <a:xfrm>
            <a:off x="3629428" y="2493543"/>
            <a:ext cx="209093" cy="209093"/>
            <a:chOff x="3157188" y="909150"/>
            <a:chExt cx="470400" cy="470400"/>
          </a:xfrm>
        </p:grpSpPr>
        <p:sp>
          <p:nvSpPr>
            <p:cNvPr id="187" name="Google Shape;187;p23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3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45278167"/>
      </p:ext>
    </p:extLst>
  </p:cSld>
  <p:clrMapOvr>
    <a:masterClrMapping/>
  </p:clrMapOvr>
  <p:transition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94" name="Google Shape;194;p24"/>
          <p:cNvGraphicFramePr/>
          <p:nvPr/>
        </p:nvGraphicFramePr>
        <p:xfrm>
          <a:off x="1949361" y="1025981"/>
          <a:ext cx="5570000" cy="3091500"/>
        </p:xfrm>
        <a:graphic>
          <a:graphicData uri="http://schemas.openxmlformats.org/drawingml/2006/table">
            <a:tbl>
              <a:tblPr>
                <a:noFill/>
                <a:tableStyleId>{5B2DDE62-8CA0-4E31-82AE-18CE18134475}</a:tableStyleId>
              </a:tblPr>
              <a:tblGrid>
                <a:gridCol w="139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2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72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6B6E81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B6E81"/>
                          </a:solidFill>
                          <a:latin typeface="Frank Ruhl Libre Light"/>
                          <a:ea typeface="Frank Ruhl Libre Light"/>
                          <a:cs typeface="Frank Ruhl Libre Light"/>
                          <a:sym typeface="Frank Ruhl Libre Light"/>
                        </a:rPr>
                        <a:t>A</a:t>
                      </a:r>
                      <a:endParaRPr>
                        <a:solidFill>
                          <a:srgbClr val="6B6E81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B6E81"/>
                          </a:solidFill>
                          <a:latin typeface="Frank Ruhl Libre Light"/>
                          <a:ea typeface="Frank Ruhl Libre Light"/>
                          <a:cs typeface="Frank Ruhl Libre Light"/>
                          <a:sym typeface="Frank Ruhl Libre Light"/>
                        </a:rPr>
                        <a:t>B</a:t>
                      </a:r>
                      <a:endParaRPr>
                        <a:solidFill>
                          <a:srgbClr val="6B6E81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B6E81"/>
                          </a:solidFill>
                          <a:latin typeface="Frank Ruhl Libre Light"/>
                          <a:ea typeface="Frank Ruhl Libre Light"/>
                          <a:cs typeface="Frank Ruhl Libre Light"/>
                          <a:sym typeface="Frank Ruhl Libre Light"/>
                        </a:rPr>
                        <a:t>C</a:t>
                      </a:r>
                      <a:endParaRPr>
                        <a:solidFill>
                          <a:srgbClr val="6B6E81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6B6E81"/>
                          </a:solidFill>
                          <a:latin typeface="Frank Ruhl Libre Light"/>
                          <a:ea typeface="Frank Ruhl Libre Light"/>
                          <a:cs typeface="Frank Ruhl Libre Light"/>
                          <a:sym typeface="Frank Ruhl Libre Light"/>
                        </a:rPr>
                        <a:t>Yellow</a:t>
                      </a:r>
                      <a:endParaRPr dirty="0">
                        <a:solidFill>
                          <a:srgbClr val="6B6E81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10</a:t>
                      </a:r>
                      <a:endParaRPr sz="1800" b="1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20</a:t>
                      </a:r>
                      <a:endParaRPr sz="1800" b="1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7</a:t>
                      </a:r>
                      <a:endParaRPr sz="1800" b="1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2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B6E81"/>
                          </a:solidFill>
                          <a:latin typeface="Frank Ruhl Libre Light"/>
                          <a:ea typeface="Frank Ruhl Libre Light"/>
                          <a:cs typeface="Frank Ruhl Libre Light"/>
                          <a:sym typeface="Frank Ruhl Libre Light"/>
                        </a:rPr>
                        <a:t>Blue</a:t>
                      </a:r>
                      <a:endParaRPr>
                        <a:solidFill>
                          <a:srgbClr val="6B6E81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30</a:t>
                      </a:r>
                      <a:endParaRPr sz="1800" b="1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15</a:t>
                      </a:r>
                      <a:endParaRPr sz="1800" b="1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10</a:t>
                      </a:r>
                      <a:endParaRPr sz="1800" b="1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2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B6E81"/>
                          </a:solidFill>
                          <a:latin typeface="Frank Ruhl Libre Light"/>
                          <a:ea typeface="Frank Ruhl Libre Light"/>
                          <a:cs typeface="Frank Ruhl Libre Light"/>
                          <a:sym typeface="Frank Ruhl Libre Light"/>
                        </a:rPr>
                        <a:t>Orange</a:t>
                      </a:r>
                      <a:endParaRPr>
                        <a:solidFill>
                          <a:srgbClr val="6B6E81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5</a:t>
                      </a:r>
                      <a:endParaRPr sz="1800" b="1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24</a:t>
                      </a:r>
                      <a:endParaRPr sz="1800" b="1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1D3E7C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16</a:t>
                      </a:r>
                      <a:endParaRPr sz="1800" b="1" dirty="0">
                        <a:solidFill>
                          <a:srgbClr val="1D3E7C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5" name="Google Shape;195;p24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7893558"/>
      </p:ext>
    </p:extLst>
  </p:cSld>
  <p:clrMapOvr>
    <a:masterClrMapping/>
  </p:clrMapOvr>
  <p:transition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/>
          <p:nvPr/>
        </p:nvSpPr>
        <p:spPr>
          <a:xfrm>
            <a:off x="514725" y="7776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D9DCE6"/>
          </a:solidFill>
          <a:ln>
            <a:noFill/>
          </a:ln>
          <a:effectLst>
            <a:outerShdw blurRad="285750" dist="9525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5"/>
          <p:cNvSpPr txBox="1">
            <a:spLocks noGrp="1"/>
          </p:cNvSpPr>
          <p:nvPr>
            <p:ph type="title" idx="4294967295"/>
          </p:nvPr>
        </p:nvSpPr>
        <p:spPr>
          <a:xfrm>
            <a:off x="367500" y="340200"/>
            <a:ext cx="1068600" cy="29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MAPS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2" name="Google Shape;202;p25"/>
          <p:cNvSpPr/>
          <p:nvPr/>
        </p:nvSpPr>
        <p:spPr>
          <a:xfrm>
            <a:off x="2154300" y="1547475"/>
            <a:ext cx="6951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FFFFFF"/>
          </a:solidFill>
          <a:ln>
            <a:noFill/>
          </a:ln>
          <a:effectLst>
            <a:outerShdw blurRad="214313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rPr>
              <a:t>our office</a:t>
            </a:r>
            <a:endParaRPr sz="1000">
              <a:solidFill>
                <a:srgbClr val="6B6E81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  <p:sp>
        <p:nvSpPr>
          <p:cNvPr id="203" name="Google Shape;203;p25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grpSp>
        <p:nvGrpSpPr>
          <p:cNvPr id="204" name="Google Shape;204;p25"/>
          <p:cNvGrpSpPr/>
          <p:nvPr/>
        </p:nvGrpSpPr>
        <p:grpSpPr>
          <a:xfrm>
            <a:off x="1145795" y="2032676"/>
            <a:ext cx="168080" cy="168080"/>
            <a:chOff x="1420875" y="1378250"/>
            <a:chExt cx="295500" cy="295500"/>
          </a:xfrm>
        </p:grpSpPr>
        <p:sp>
          <p:nvSpPr>
            <p:cNvPr id="205" name="Google Shape;205;p25"/>
            <p:cNvSpPr/>
            <p:nvPr/>
          </p:nvSpPr>
          <p:spPr>
            <a:xfrm>
              <a:off x="1420875" y="1378250"/>
              <a:ext cx="295500" cy="295500"/>
            </a:xfrm>
            <a:prstGeom prst="donut">
              <a:avLst>
                <a:gd name="adj" fmla="val 15465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dist="9525" algn="bl" rotWithShape="0">
                <a:srgbClr val="010E1B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5"/>
            <p:cNvSpPr/>
            <p:nvPr/>
          </p:nvSpPr>
          <p:spPr>
            <a:xfrm>
              <a:off x="1495870" y="1453275"/>
              <a:ext cx="145500" cy="145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dist="9525" algn="bl" rotWithShape="0">
                <a:srgbClr val="010E1B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" name="Google Shape;207;p25"/>
          <p:cNvGrpSpPr/>
          <p:nvPr/>
        </p:nvGrpSpPr>
        <p:grpSpPr>
          <a:xfrm>
            <a:off x="2948220" y="3414951"/>
            <a:ext cx="168080" cy="168080"/>
            <a:chOff x="1420875" y="1378250"/>
            <a:chExt cx="295500" cy="295500"/>
          </a:xfrm>
        </p:grpSpPr>
        <p:sp>
          <p:nvSpPr>
            <p:cNvPr id="208" name="Google Shape;208;p25"/>
            <p:cNvSpPr/>
            <p:nvPr/>
          </p:nvSpPr>
          <p:spPr>
            <a:xfrm>
              <a:off x="1420875" y="1378250"/>
              <a:ext cx="295500" cy="295500"/>
            </a:xfrm>
            <a:prstGeom prst="donut">
              <a:avLst>
                <a:gd name="adj" fmla="val 15465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dist="9525" algn="bl" rotWithShape="0">
                <a:srgbClr val="010E1B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5"/>
            <p:cNvSpPr/>
            <p:nvPr/>
          </p:nvSpPr>
          <p:spPr>
            <a:xfrm>
              <a:off x="1495870" y="1453275"/>
              <a:ext cx="145500" cy="145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dist="9525" algn="bl" rotWithShape="0">
                <a:srgbClr val="010E1B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25"/>
          <p:cNvGrpSpPr/>
          <p:nvPr/>
        </p:nvGrpSpPr>
        <p:grpSpPr>
          <a:xfrm>
            <a:off x="3872170" y="1802751"/>
            <a:ext cx="168080" cy="168080"/>
            <a:chOff x="1420875" y="1378250"/>
            <a:chExt cx="295500" cy="295500"/>
          </a:xfrm>
        </p:grpSpPr>
        <p:sp>
          <p:nvSpPr>
            <p:cNvPr id="211" name="Google Shape;211;p25"/>
            <p:cNvSpPr/>
            <p:nvPr/>
          </p:nvSpPr>
          <p:spPr>
            <a:xfrm>
              <a:off x="1420875" y="1378250"/>
              <a:ext cx="295500" cy="295500"/>
            </a:xfrm>
            <a:prstGeom prst="donut">
              <a:avLst>
                <a:gd name="adj" fmla="val 15465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dist="9525" algn="bl" rotWithShape="0">
                <a:srgbClr val="010E1B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5"/>
            <p:cNvSpPr/>
            <p:nvPr/>
          </p:nvSpPr>
          <p:spPr>
            <a:xfrm>
              <a:off x="1495870" y="1453275"/>
              <a:ext cx="145500" cy="145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dist="9525" algn="bl" rotWithShape="0">
                <a:srgbClr val="010E1B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25"/>
          <p:cNvGrpSpPr/>
          <p:nvPr/>
        </p:nvGrpSpPr>
        <p:grpSpPr>
          <a:xfrm>
            <a:off x="4605145" y="3933676"/>
            <a:ext cx="168080" cy="168080"/>
            <a:chOff x="1420875" y="1378250"/>
            <a:chExt cx="295500" cy="295500"/>
          </a:xfrm>
        </p:grpSpPr>
        <p:sp>
          <p:nvSpPr>
            <p:cNvPr id="214" name="Google Shape;214;p25"/>
            <p:cNvSpPr/>
            <p:nvPr/>
          </p:nvSpPr>
          <p:spPr>
            <a:xfrm>
              <a:off x="1420875" y="1378250"/>
              <a:ext cx="295500" cy="295500"/>
            </a:xfrm>
            <a:prstGeom prst="donut">
              <a:avLst>
                <a:gd name="adj" fmla="val 15465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dist="9525" algn="bl" rotWithShape="0">
                <a:srgbClr val="010E1B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5"/>
            <p:cNvSpPr/>
            <p:nvPr/>
          </p:nvSpPr>
          <p:spPr>
            <a:xfrm>
              <a:off x="1495870" y="1453275"/>
              <a:ext cx="145500" cy="145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dist="9525" algn="bl" rotWithShape="0">
                <a:srgbClr val="010E1B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25"/>
          <p:cNvGrpSpPr/>
          <p:nvPr/>
        </p:nvGrpSpPr>
        <p:grpSpPr>
          <a:xfrm>
            <a:off x="6781920" y="2321426"/>
            <a:ext cx="168080" cy="168080"/>
            <a:chOff x="1420875" y="1378250"/>
            <a:chExt cx="295500" cy="295500"/>
          </a:xfrm>
        </p:grpSpPr>
        <p:sp>
          <p:nvSpPr>
            <p:cNvPr id="217" name="Google Shape;217;p25"/>
            <p:cNvSpPr/>
            <p:nvPr/>
          </p:nvSpPr>
          <p:spPr>
            <a:xfrm>
              <a:off x="1420875" y="1378250"/>
              <a:ext cx="295500" cy="295500"/>
            </a:xfrm>
            <a:prstGeom prst="donut">
              <a:avLst>
                <a:gd name="adj" fmla="val 15465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dist="9525" algn="bl" rotWithShape="0">
                <a:srgbClr val="010E1B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5"/>
            <p:cNvSpPr/>
            <p:nvPr/>
          </p:nvSpPr>
          <p:spPr>
            <a:xfrm>
              <a:off x="1495870" y="1453275"/>
              <a:ext cx="145500" cy="145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dist="9525" algn="bl" rotWithShape="0">
                <a:srgbClr val="010E1B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25"/>
          <p:cNvGrpSpPr/>
          <p:nvPr/>
        </p:nvGrpSpPr>
        <p:grpSpPr>
          <a:xfrm>
            <a:off x="7407945" y="4024551"/>
            <a:ext cx="168080" cy="168080"/>
            <a:chOff x="1420875" y="1378250"/>
            <a:chExt cx="295500" cy="295500"/>
          </a:xfrm>
        </p:grpSpPr>
        <p:sp>
          <p:nvSpPr>
            <p:cNvPr id="220" name="Google Shape;220;p25"/>
            <p:cNvSpPr/>
            <p:nvPr/>
          </p:nvSpPr>
          <p:spPr>
            <a:xfrm>
              <a:off x="1420875" y="1378250"/>
              <a:ext cx="295500" cy="295500"/>
            </a:xfrm>
            <a:prstGeom prst="donut">
              <a:avLst>
                <a:gd name="adj" fmla="val 15465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dist="9525" algn="bl" rotWithShape="0">
                <a:srgbClr val="010E1B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5"/>
            <p:cNvSpPr/>
            <p:nvPr/>
          </p:nvSpPr>
          <p:spPr>
            <a:xfrm>
              <a:off x="1495870" y="1453275"/>
              <a:ext cx="145500" cy="145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dist="9525" algn="bl" rotWithShape="0">
                <a:srgbClr val="010E1B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22033341"/>
      </p:ext>
    </p:extLst>
  </p:cSld>
  <p:clrMapOvr>
    <a:masterClrMapping/>
  </p:clrMapOvr>
  <p:transition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>
            <a:spLocks noGrp="1"/>
          </p:cNvSpPr>
          <p:nvPr>
            <p:ph type="ctrTitle" idx="4294967295"/>
          </p:nvPr>
        </p:nvSpPr>
        <p:spPr>
          <a:xfrm>
            <a:off x="685800" y="1507150"/>
            <a:ext cx="6495000" cy="1159800"/>
          </a:xfrm>
          <a:prstGeom prst="rect">
            <a:avLst/>
          </a:prstGeom>
          <a:effectLst>
            <a:outerShdw blurRad="285750" dist="9525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DF6DA"/>
                </a:solidFill>
              </a:rPr>
              <a:t>89,526,124</a:t>
            </a:r>
            <a:endParaRPr sz="9600">
              <a:solidFill>
                <a:srgbClr val="FDF6DA"/>
              </a:solidFill>
            </a:endParaRPr>
          </a:p>
        </p:txBody>
      </p:sp>
      <p:sp>
        <p:nvSpPr>
          <p:cNvPr id="227" name="Google Shape;227;p26"/>
          <p:cNvSpPr txBox="1">
            <a:spLocks noGrp="1"/>
          </p:cNvSpPr>
          <p:nvPr>
            <p:ph type="subTitle" idx="4294967295"/>
          </p:nvPr>
        </p:nvSpPr>
        <p:spPr>
          <a:xfrm>
            <a:off x="685800" y="2916254"/>
            <a:ext cx="64950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rgbClr val="FFFFFF"/>
                </a:solidFill>
              </a:rPr>
              <a:t>Whoa! That’s a big number, aren’t you proud?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8" name="Google Shape;228;p26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>
            <a:spLocks noGrp="1"/>
          </p:cNvSpPr>
          <p:nvPr>
            <p:ph type="ctrTitle" idx="4294967295"/>
          </p:nvPr>
        </p:nvSpPr>
        <p:spPr>
          <a:xfrm>
            <a:off x="685800" y="605900"/>
            <a:ext cx="5288100" cy="894900"/>
          </a:xfrm>
          <a:prstGeom prst="rect">
            <a:avLst/>
          </a:prstGeom>
          <a:effectLst>
            <a:outerShdw blurRad="171450" dist="9525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DF6DA"/>
                </a:solidFill>
              </a:rPr>
              <a:t>89,526,124$</a:t>
            </a:r>
            <a:endParaRPr sz="6000">
              <a:solidFill>
                <a:srgbClr val="FDF6DA"/>
              </a:solidFill>
            </a:endParaRPr>
          </a:p>
        </p:txBody>
      </p:sp>
      <p:sp>
        <p:nvSpPr>
          <p:cNvPr id="234" name="Google Shape;234;p27"/>
          <p:cNvSpPr txBox="1">
            <a:spLocks noGrp="1"/>
          </p:cNvSpPr>
          <p:nvPr>
            <p:ph type="ctrTitle" idx="4294967295"/>
          </p:nvPr>
        </p:nvSpPr>
        <p:spPr>
          <a:xfrm>
            <a:off x="685800" y="3387194"/>
            <a:ext cx="5288100" cy="894900"/>
          </a:xfrm>
          <a:prstGeom prst="rect">
            <a:avLst/>
          </a:prstGeom>
          <a:effectLst>
            <a:outerShdw blurRad="171450" dist="9525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DF6DA"/>
                </a:solidFill>
              </a:rPr>
              <a:t>100%</a:t>
            </a:r>
            <a:endParaRPr sz="6000">
              <a:solidFill>
                <a:srgbClr val="FDF6DA"/>
              </a:solidFill>
            </a:endParaRPr>
          </a:p>
        </p:txBody>
      </p:sp>
      <p:sp>
        <p:nvSpPr>
          <p:cNvPr id="235" name="Google Shape;235;p27"/>
          <p:cNvSpPr txBox="1">
            <a:spLocks noGrp="1"/>
          </p:cNvSpPr>
          <p:nvPr>
            <p:ph type="ctrTitle" idx="4294967295"/>
          </p:nvPr>
        </p:nvSpPr>
        <p:spPr>
          <a:xfrm>
            <a:off x="685800" y="1996547"/>
            <a:ext cx="5288100" cy="894900"/>
          </a:xfrm>
          <a:prstGeom prst="rect">
            <a:avLst/>
          </a:prstGeom>
          <a:effectLst>
            <a:outerShdw blurRad="171450" dist="9525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DF6DA"/>
                </a:solidFill>
              </a:rPr>
              <a:t>185,244 users</a:t>
            </a:r>
            <a:endParaRPr sz="6000">
              <a:solidFill>
                <a:srgbClr val="FDF6DA"/>
              </a:solidFill>
            </a:endParaRPr>
          </a:p>
        </p:txBody>
      </p:sp>
      <p:sp>
        <p:nvSpPr>
          <p:cNvPr id="236" name="Google Shape;236;p27"/>
          <p:cNvSpPr txBox="1">
            <a:spLocks noGrp="1"/>
          </p:cNvSpPr>
          <p:nvPr>
            <p:ph type="subTitle" idx="4294967295"/>
          </p:nvPr>
        </p:nvSpPr>
        <p:spPr>
          <a:xfrm>
            <a:off x="685800" y="1445407"/>
            <a:ext cx="52881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That’s a lot of money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37" name="Google Shape;237;p27"/>
          <p:cNvSpPr txBox="1">
            <a:spLocks noGrp="1"/>
          </p:cNvSpPr>
          <p:nvPr>
            <p:ph type="subTitle" idx="4294967295"/>
          </p:nvPr>
        </p:nvSpPr>
        <p:spPr>
          <a:xfrm>
            <a:off x="685800" y="4226701"/>
            <a:ext cx="52881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Total success!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38" name="Google Shape;238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836054"/>
            <a:ext cx="52881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And a lot of users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39" name="Google Shape;239;p2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45" name="Google Shape;245;p28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grpSp>
        <p:nvGrpSpPr>
          <p:cNvPr id="246" name="Google Shape;246;p28"/>
          <p:cNvGrpSpPr/>
          <p:nvPr/>
        </p:nvGrpSpPr>
        <p:grpSpPr>
          <a:xfrm>
            <a:off x="5469616" y="1022097"/>
            <a:ext cx="2062426" cy="3483053"/>
            <a:chOff x="5632317" y="1189775"/>
            <a:chExt cx="3305700" cy="3483053"/>
          </a:xfrm>
        </p:grpSpPr>
        <p:sp>
          <p:nvSpPr>
            <p:cNvPr id="247" name="Google Shape;247;p28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1D3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Lorem 3</a:t>
              </a:r>
              <a:endParaRPr b="1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248" name="Google Shape;248;p28"/>
            <p:cNvSpPr txBox="1"/>
            <p:nvPr/>
          </p:nvSpPr>
          <p:spPr>
            <a:xfrm>
              <a:off x="5950490" y="2057128"/>
              <a:ext cx="26694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6B6E81"/>
                  </a:solidFill>
                  <a:latin typeface="Frank Ruhl Libre Light"/>
                  <a:ea typeface="Frank Ruhl Libre Light"/>
                  <a:cs typeface="Frank Ruhl Libre Light"/>
                  <a:sym typeface="Frank Ruhl Libre Light"/>
                </a:rPr>
                <a:t>Morbi iaculis dapibus tristique. In hac habitasse platea dictumst. Mauris convallis quam at. Morbi iaculis dapibus tristique.</a:t>
              </a:r>
              <a:endParaRPr sz="12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endParaRPr>
            </a:p>
          </p:txBody>
        </p:sp>
      </p:grpSp>
      <p:grpSp>
        <p:nvGrpSpPr>
          <p:cNvPr id="249" name="Google Shape;249;p28"/>
          <p:cNvGrpSpPr/>
          <p:nvPr/>
        </p:nvGrpSpPr>
        <p:grpSpPr>
          <a:xfrm>
            <a:off x="1955614" y="1022311"/>
            <a:ext cx="2212911" cy="3482839"/>
            <a:chOff x="0" y="1189989"/>
            <a:chExt cx="3546900" cy="3482839"/>
          </a:xfrm>
        </p:grpSpPr>
        <p:sp>
          <p:nvSpPr>
            <p:cNvPr id="250" name="Google Shape;250;p28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Lorem 1</a:t>
              </a:r>
              <a:endParaRPr b="1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251" name="Google Shape;251;p28"/>
            <p:cNvSpPr txBox="1"/>
            <p:nvPr/>
          </p:nvSpPr>
          <p:spPr>
            <a:xfrm>
              <a:off x="363457" y="2057128"/>
              <a:ext cx="2820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6B6E81"/>
                  </a:solidFill>
                  <a:latin typeface="Frank Ruhl Libre Light"/>
                  <a:ea typeface="Frank Ruhl Libre Light"/>
                  <a:cs typeface="Frank Ruhl Libre Light"/>
                  <a:sym typeface="Frank Ruhl Libre Light"/>
                </a:rPr>
                <a:t>Lorem ipsum dolor sit amet, consectetur adipiscing elit. Duis sit amet odio vel purus bibendum luctus. Morbi iaculis dapibus tristique.</a:t>
              </a:r>
              <a:endParaRPr sz="12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endParaRPr>
            </a:p>
          </p:txBody>
        </p:sp>
      </p:grpSp>
      <p:grpSp>
        <p:nvGrpSpPr>
          <p:cNvPr id="252" name="Google Shape;252;p28"/>
          <p:cNvGrpSpPr/>
          <p:nvPr/>
        </p:nvGrpSpPr>
        <p:grpSpPr>
          <a:xfrm>
            <a:off x="3792503" y="1022097"/>
            <a:ext cx="2062426" cy="3483053"/>
            <a:chOff x="2944204" y="1189775"/>
            <a:chExt cx="3305700" cy="3483053"/>
          </a:xfrm>
        </p:grpSpPr>
        <p:sp>
          <p:nvSpPr>
            <p:cNvPr id="253" name="Google Shape;253;p28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Lorem 2</a:t>
              </a:r>
              <a:endParaRPr b="1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254" name="Google Shape;254;p28"/>
            <p:cNvSpPr txBox="1"/>
            <p:nvPr/>
          </p:nvSpPr>
          <p:spPr>
            <a:xfrm>
              <a:off x="3255707" y="2057128"/>
              <a:ext cx="26826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6B6E81"/>
                  </a:solidFill>
                  <a:latin typeface="Frank Ruhl Libre Light"/>
                  <a:ea typeface="Frank Ruhl Libre Light"/>
                  <a:cs typeface="Frank Ruhl Libre Light"/>
                  <a:sym typeface="Frank Ruhl Libre Light"/>
                </a:rPr>
                <a:t>Duis sit amet odio vel purus bibendum luctus. Morbi iaculis dapibus tristique. In hac habitasse platea dictumst. Mauris convallis quam at.</a:t>
              </a:r>
              <a:endParaRPr sz="12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endParaRPr>
            </a:p>
          </p:txBody>
        </p:sp>
      </p:grpSp>
    </p:spTree>
  </p:cSld>
  <p:clrMapOvr>
    <a:masterClrMapping/>
  </p:clrMapOvr>
  <p:transition>
    <p:fade thruBlk="1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60" name="Google Shape;260;p29"/>
          <p:cNvSpPr txBox="1">
            <a:spLocks noGrp="1"/>
          </p:cNvSpPr>
          <p:nvPr>
            <p:ph type="body" idx="1"/>
          </p:nvPr>
        </p:nvSpPr>
        <p:spPr>
          <a:xfrm>
            <a:off x="2183375" y="1026000"/>
            <a:ext cx="1663500" cy="144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61" name="Google Shape;261;p29"/>
          <p:cNvSpPr txBox="1">
            <a:spLocks noGrp="1"/>
          </p:cNvSpPr>
          <p:nvPr>
            <p:ph type="body" idx="2"/>
          </p:nvPr>
        </p:nvSpPr>
        <p:spPr>
          <a:xfrm>
            <a:off x="4028449" y="1026000"/>
            <a:ext cx="1663500" cy="144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62" name="Google Shape;262;p29"/>
          <p:cNvSpPr txBox="1">
            <a:spLocks noGrp="1"/>
          </p:cNvSpPr>
          <p:nvPr>
            <p:ph type="body" idx="3"/>
          </p:nvPr>
        </p:nvSpPr>
        <p:spPr>
          <a:xfrm>
            <a:off x="5873523" y="1026000"/>
            <a:ext cx="1663500" cy="144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200"/>
          </a:p>
        </p:txBody>
      </p:sp>
      <p:sp>
        <p:nvSpPr>
          <p:cNvPr id="263" name="Google Shape;263;p29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264" name="Google Shape;264;p29"/>
          <p:cNvSpPr txBox="1">
            <a:spLocks noGrp="1"/>
          </p:cNvSpPr>
          <p:nvPr>
            <p:ph type="body" idx="1"/>
          </p:nvPr>
        </p:nvSpPr>
        <p:spPr>
          <a:xfrm>
            <a:off x="2183375" y="2778600"/>
            <a:ext cx="1663500" cy="144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65" name="Google Shape;265;p29"/>
          <p:cNvSpPr txBox="1">
            <a:spLocks noGrp="1"/>
          </p:cNvSpPr>
          <p:nvPr>
            <p:ph type="body" idx="2"/>
          </p:nvPr>
        </p:nvSpPr>
        <p:spPr>
          <a:xfrm>
            <a:off x="4028449" y="2778600"/>
            <a:ext cx="1663500" cy="144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66" name="Google Shape;266;p29"/>
          <p:cNvSpPr txBox="1">
            <a:spLocks noGrp="1"/>
          </p:cNvSpPr>
          <p:nvPr>
            <p:ph type="body" idx="3"/>
          </p:nvPr>
        </p:nvSpPr>
        <p:spPr>
          <a:xfrm>
            <a:off x="5873523" y="2778600"/>
            <a:ext cx="1663500" cy="144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016573486"/>
      </p:ext>
    </p:extLst>
  </p:cSld>
  <p:clrMapOvr>
    <a:masterClrMapping/>
  </p:clrMapOvr>
  <p:transition>
    <p:fade thruBlk="1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 txBox="1">
            <a:spLocks noGrp="1"/>
          </p:cNvSpPr>
          <p:nvPr>
            <p:ph type="body" idx="1"/>
          </p:nvPr>
        </p:nvSpPr>
        <p:spPr>
          <a:xfrm>
            <a:off x="457200" y="1025950"/>
            <a:ext cx="1237200" cy="309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360"/>
              </a:spcBef>
              <a:spcAft>
                <a:spcPts val="800"/>
              </a:spcAft>
              <a:buNone/>
            </a:pPr>
            <a:r>
              <a:rPr lang="en">
                <a:solidFill>
                  <a:srgbClr val="6B6E81"/>
                </a:solidFill>
              </a:rPr>
              <a:t>You can insert graphs from </a:t>
            </a:r>
            <a:r>
              <a:rPr lang="en" u="sng">
                <a:solidFill>
                  <a:srgbClr val="6B6E81"/>
                </a:solidFill>
                <a:hlinkClick r:id="rId3"/>
              </a:rPr>
              <a:t>Google Sheets</a:t>
            </a:r>
            <a:endParaRPr>
              <a:solidFill>
                <a:srgbClr val="6B6E81"/>
              </a:solidFill>
            </a:endParaRPr>
          </a:p>
        </p:txBody>
      </p:sp>
      <p:sp>
        <p:nvSpPr>
          <p:cNvPr id="272" name="Google Shape;272;p30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pic>
        <p:nvPicPr>
          <p:cNvPr id="273" name="Google Shape;273;p30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8326" y="620200"/>
            <a:ext cx="4459749" cy="390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>
            <a:spLocks noGrp="1"/>
          </p:cNvSpPr>
          <p:nvPr>
            <p:ph type="ctrTitle" idx="4294967295"/>
          </p:nvPr>
        </p:nvSpPr>
        <p:spPr>
          <a:xfrm>
            <a:off x="495087" y="1308846"/>
            <a:ext cx="8153826" cy="1159800"/>
          </a:xfrm>
          <a:prstGeom prst="rect">
            <a:avLst/>
          </a:prstGeom>
          <a:effectLst>
            <a:outerShdw blurRad="285750" dist="9525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solidFill>
                  <a:srgbClr val="FDF6DA"/>
                </a:solidFill>
              </a:rPr>
              <a:t>3.000.000.000,00</a:t>
            </a:r>
            <a:endParaRPr sz="8000" dirty="0">
              <a:solidFill>
                <a:srgbClr val="FDF6DA"/>
              </a:solidFill>
            </a:endParaRPr>
          </a:p>
        </p:txBody>
      </p:sp>
      <p:sp>
        <p:nvSpPr>
          <p:cNvPr id="227" name="Google Shape;227;p26"/>
          <p:cNvSpPr txBox="1">
            <a:spLocks noGrp="1"/>
          </p:cNvSpPr>
          <p:nvPr>
            <p:ph type="subTitle" idx="4294967295"/>
          </p:nvPr>
        </p:nvSpPr>
        <p:spPr>
          <a:xfrm>
            <a:off x="685800" y="2817102"/>
            <a:ext cx="64950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pt-BR" dirty="0">
                <a:solidFill>
                  <a:srgbClr val="FFFFFF"/>
                </a:solidFill>
              </a:rPr>
              <a:t>Número de espectadores da copa do mundo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28" name="Google Shape;228;p26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0517024"/>
      </p:ext>
    </p:extLst>
  </p:cSld>
  <p:clrMapOvr>
    <a:masterClrMapping/>
  </p:clrMapOvr>
  <p:transition>
    <p:fade thruBlk="1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1"/>
          <p:cNvSpPr txBox="1">
            <a:spLocks noGrp="1"/>
          </p:cNvSpPr>
          <p:nvPr>
            <p:ph type="body" idx="4294967295"/>
          </p:nvPr>
        </p:nvSpPr>
        <p:spPr>
          <a:xfrm>
            <a:off x="4823211" y="373500"/>
            <a:ext cx="22224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DF6DA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MOBILE PROJECT</a:t>
            </a:r>
            <a:endParaRPr sz="1800" b="1">
              <a:solidFill>
                <a:srgbClr val="FDF6DA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79" name="Google Shape;279;p31"/>
          <p:cNvSpPr/>
          <p:nvPr/>
        </p:nvSpPr>
        <p:spPr>
          <a:xfrm>
            <a:off x="215750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9DCE6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rPr>
              <a:t>Place your screenshot here</a:t>
            </a:r>
            <a:endParaRPr sz="1000">
              <a:solidFill>
                <a:srgbClr val="D9DCE6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  <p:sp>
        <p:nvSpPr>
          <p:cNvPr id="280" name="Google Shape;280;p31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grpSp>
        <p:nvGrpSpPr>
          <p:cNvPr id="281" name="Google Shape;281;p31"/>
          <p:cNvGrpSpPr/>
          <p:nvPr/>
        </p:nvGrpSpPr>
        <p:grpSpPr>
          <a:xfrm>
            <a:off x="2098375" y="373572"/>
            <a:ext cx="2119546" cy="4396359"/>
            <a:chOff x="2547150" y="238125"/>
            <a:chExt cx="2525675" cy="5238750"/>
          </a:xfrm>
        </p:grpSpPr>
        <p:sp>
          <p:nvSpPr>
            <p:cNvPr id="282" name="Google Shape;282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0" dist="19050" dir="5400000" algn="bl" rotWithShape="0">
                <a:srgbClr val="010E1B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D9DC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D9DC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D9DC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"/>
          <p:cNvSpPr/>
          <p:nvPr/>
        </p:nvSpPr>
        <p:spPr>
          <a:xfrm>
            <a:off x="1858863" y="851275"/>
            <a:ext cx="2598600" cy="3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9DCE6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rPr>
              <a:t>Place your screenshot here</a:t>
            </a:r>
            <a:endParaRPr sz="1000">
              <a:solidFill>
                <a:srgbClr val="D9DCE6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  <p:sp>
        <p:nvSpPr>
          <p:cNvPr id="291" name="Google Shape;291;p32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grpSp>
        <p:nvGrpSpPr>
          <p:cNvPr id="292" name="Google Shape;292;p32"/>
          <p:cNvGrpSpPr/>
          <p:nvPr/>
        </p:nvGrpSpPr>
        <p:grpSpPr>
          <a:xfrm>
            <a:off x="1789964" y="465959"/>
            <a:ext cx="2736410" cy="4222433"/>
            <a:chOff x="2189398" y="238125"/>
            <a:chExt cx="3395050" cy="5238750"/>
          </a:xfrm>
        </p:grpSpPr>
        <p:sp>
          <p:nvSpPr>
            <p:cNvPr id="293" name="Google Shape;293;p32"/>
            <p:cNvSpPr/>
            <p:nvPr/>
          </p:nvSpPr>
          <p:spPr>
            <a:xfrm>
              <a:off x="2189398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0" dist="9525" algn="bl" rotWithShape="0">
                <a:srgbClr val="010E1B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2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D9DC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2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D9DC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2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D9DC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2"/>
          <p:cNvSpPr txBox="1">
            <a:spLocks noGrp="1"/>
          </p:cNvSpPr>
          <p:nvPr>
            <p:ph type="body" idx="4294967295"/>
          </p:nvPr>
        </p:nvSpPr>
        <p:spPr>
          <a:xfrm>
            <a:off x="5131648" y="373500"/>
            <a:ext cx="22224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DF6DA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TABLET PROJECT</a:t>
            </a:r>
            <a:endParaRPr sz="1800" b="1">
              <a:solidFill>
                <a:srgbClr val="FDF6DA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3"/>
          <p:cNvSpPr/>
          <p:nvPr/>
        </p:nvSpPr>
        <p:spPr>
          <a:xfrm>
            <a:off x="612313" y="550202"/>
            <a:ext cx="5193387" cy="4043110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0" dist="19050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3"/>
          <p:cNvSpPr/>
          <p:nvPr/>
        </p:nvSpPr>
        <p:spPr>
          <a:xfrm>
            <a:off x="829636" y="764904"/>
            <a:ext cx="4758600" cy="30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9DCE6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rPr>
              <a:t>Place your screenshot here</a:t>
            </a:r>
            <a:endParaRPr sz="1000">
              <a:solidFill>
                <a:srgbClr val="D9DCE6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  <p:sp>
        <p:nvSpPr>
          <p:cNvPr id="304" name="Google Shape;304;p33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305" name="Google Shape;305;p33"/>
          <p:cNvSpPr txBox="1">
            <a:spLocks noGrp="1"/>
          </p:cNvSpPr>
          <p:nvPr>
            <p:ph type="body" idx="4294967295"/>
          </p:nvPr>
        </p:nvSpPr>
        <p:spPr>
          <a:xfrm>
            <a:off x="6309286" y="373500"/>
            <a:ext cx="22224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DF6DA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DESKTOP PROJECT</a:t>
            </a:r>
            <a:endParaRPr sz="1800" b="1">
              <a:solidFill>
                <a:srgbClr val="FDF6DA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369249"/>
      </p:ext>
    </p:extLst>
  </p:cSld>
  <p:clrMapOvr>
    <a:masterClrMapping/>
  </p:clrMapOvr>
  <p:transition>
    <p:fade thruBlk="1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311" name="Google Shape;311;p34"/>
          <p:cNvSpPr txBox="1">
            <a:spLocks noGrp="1"/>
          </p:cNvSpPr>
          <p:nvPr>
            <p:ph type="ctrTitle" idx="4294967295"/>
          </p:nvPr>
        </p:nvSpPr>
        <p:spPr>
          <a:xfrm>
            <a:off x="3802275" y="1888150"/>
            <a:ext cx="4494900" cy="38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DF6DA"/>
                </a:solidFill>
              </a:rPr>
              <a:t>THANKS!</a:t>
            </a:r>
            <a:endParaRPr sz="2400">
              <a:solidFill>
                <a:srgbClr val="FDF6DA"/>
              </a:solidFill>
            </a:endParaRPr>
          </a:p>
        </p:txBody>
      </p:sp>
      <p:sp>
        <p:nvSpPr>
          <p:cNvPr id="312" name="Google Shape;312;p34"/>
          <p:cNvSpPr txBox="1">
            <a:spLocks noGrp="1"/>
          </p:cNvSpPr>
          <p:nvPr>
            <p:ph type="subTitle" idx="4294967295"/>
          </p:nvPr>
        </p:nvSpPr>
        <p:spPr>
          <a:xfrm>
            <a:off x="3802275" y="2325775"/>
            <a:ext cx="4494900" cy="10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Any questions?</a:t>
            </a:r>
            <a:endParaRPr sz="1800" b="1">
              <a:solidFill>
                <a:schemeClr val="l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</a:rPr>
              <a:t>You can find me at @username &amp; user@mail.me</a:t>
            </a:r>
            <a:endParaRPr sz="1800" b="1">
              <a:solidFill>
                <a:schemeClr val="lt1"/>
              </a:solidFill>
            </a:endParaRPr>
          </a:p>
        </p:txBody>
      </p:sp>
      <p:pic>
        <p:nvPicPr>
          <p:cNvPr id="313" name="Google Shape;313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1173450"/>
            <a:ext cx="2796600" cy="2796600"/>
          </a:xfrm>
          <a:prstGeom prst="octagon">
            <a:avLst>
              <a:gd name="adj" fmla="val 29289"/>
            </a:avLst>
          </a:prstGeom>
          <a:noFill/>
          <a:ln w="76200" cap="flat" cmpd="thinThick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85750" dist="9525" algn="bl" rotWithShape="0">
              <a:srgbClr val="010E1B">
                <a:alpha val="50000"/>
              </a:srgb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19" name="Google Shape;319;p35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53457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Special thanks to all the people who made and released these awesome resources for free: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◎"/>
            </a:pPr>
            <a:r>
              <a:rPr lang="en" sz="1800"/>
              <a:t>Presentation template by </a:t>
            </a:r>
            <a:r>
              <a:rPr lang="en" sz="1800" u="sng">
                <a:solidFill>
                  <a:srgbClr val="1D3E7C"/>
                </a:solidFill>
                <a:hlinkClick r:id="rId3"/>
              </a:rPr>
              <a:t>SlidesCarnival</a:t>
            </a:r>
            <a:endParaRPr sz="1800">
              <a:solidFill>
                <a:srgbClr val="1D3E7C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◎"/>
            </a:pPr>
            <a:r>
              <a:rPr lang="en" sz="1800"/>
              <a:t>Photographs by </a:t>
            </a:r>
            <a:r>
              <a:rPr lang="en" sz="1800" u="sng">
                <a:solidFill>
                  <a:srgbClr val="1D3E7C"/>
                </a:solidFill>
                <a:hlinkClick r:id="rId4"/>
              </a:rPr>
              <a:t>Unsplash</a:t>
            </a:r>
            <a:endParaRPr sz="1800">
              <a:solidFill>
                <a:srgbClr val="1D3E7C"/>
              </a:solidFill>
            </a:endParaRPr>
          </a:p>
        </p:txBody>
      </p:sp>
      <p:sp>
        <p:nvSpPr>
          <p:cNvPr id="320" name="Google Shape;320;p35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PRESENT. DESIGN</a:t>
            </a:r>
            <a:endParaRPr/>
          </a:p>
        </p:txBody>
      </p:sp>
      <p:sp>
        <p:nvSpPr>
          <p:cNvPr id="326" name="Google Shape;326;p36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53457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This presentation uses the following typographies and colors: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◎"/>
            </a:pPr>
            <a:r>
              <a:rPr lang="en" sz="1400"/>
              <a:t>Titles: IBM Plex Sans Condensed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◎"/>
            </a:pPr>
            <a:r>
              <a:rPr lang="en" sz="1400"/>
              <a:t>Body copy: Frank Ruhl Libre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/>
              <a:t>You can download the fonts on these pages: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1D3E7C"/>
                </a:solidFill>
                <a:hlinkClick r:id="rId3"/>
              </a:rPr>
              <a:t>https://github.com/IBM/plex</a:t>
            </a:r>
            <a:endParaRPr sz="1400">
              <a:solidFill>
                <a:srgbClr val="1D3E7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1D3E7C"/>
                </a:solidFill>
                <a:hlinkClick r:id="rId4"/>
              </a:rPr>
              <a:t>https://www.urbanfonts.com/fonts/Frank_Ruhl_Libre.font</a:t>
            </a:r>
            <a:endParaRPr sz="1400">
              <a:solidFill>
                <a:srgbClr val="1D3E7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400"/>
              <a:t>Aizome blue </a:t>
            </a:r>
            <a:r>
              <a:rPr lang="en" sz="1400" b="1">
                <a:solidFill>
                  <a:srgbClr val="1D3E7C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#1d3e7c</a:t>
            </a:r>
            <a:r>
              <a:rPr lang="en" sz="1400">
                <a:solidFill>
                  <a:srgbClr val="6B6E81"/>
                </a:solidFill>
              </a:rPr>
              <a:t> · </a:t>
            </a:r>
            <a:r>
              <a:rPr lang="en" sz="1400"/>
              <a:t>Fuji grey </a:t>
            </a:r>
            <a:r>
              <a:rPr lang="en" sz="1400" b="1">
                <a:solidFill>
                  <a:srgbClr val="6B6E8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#6b6e81</a:t>
            </a:r>
            <a:r>
              <a:rPr lang="en" sz="1400">
                <a:solidFill>
                  <a:srgbClr val="6B6E81"/>
                </a:solidFill>
              </a:rPr>
              <a:t> · </a:t>
            </a:r>
            <a:r>
              <a:rPr lang="en" sz="1400"/>
              <a:t>Mist grey </a:t>
            </a:r>
            <a:r>
              <a:rPr lang="en" sz="1400" b="1">
                <a:solidFill>
                  <a:srgbClr val="D9DCE6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#d9dce6</a:t>
            </a:r>
            <a:endParaRPr sz="1400" b="1">
              <a:solidFill>
                <a:srgbClr val="D9DCE6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327" name="Google Shape;327;p36"/>
          <p:cNvSpPr txBox="1"/>
          <p:nvPr/>
        </p:nvSpPr>
        <p:spPr>
          <a:xfrm>
            <a:off x="2191200" y="3943050"/>
            <a:ext cx="53457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D3E7C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000">
              <a:solidFill>
                <a:srgbClr val="1D3E7C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1D3E7C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1D3E7C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  <p:sp>
        <p:nvSpPr>
          <p:cNvPr id="328" name="Google Shape;328;p36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6FA8DC"/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oogle Shape;333;p37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334" name="Google Shape;334;p37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7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7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7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7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7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7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7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7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7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7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7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37"/>
          <p:cNvGrpSpPr/>
          <p:nvPr/>
        </p:nvGrpSpPr>
        <p:grpSpPr>
          <a:xfrm>
            <a:off x="901439" y="399041"/>
            <a:ext cx="372594" cy="310144"/>
            <a:chOff x="1247825" y="322750"/>
            <a:chExt cx="443300" cy="369000"/>
          </a:xfrm>
        </p:grpSpPr>
        <p:sp>
          <p:nvSpPr>
            <p:cNvPr id="349" name="Google Shape;349;p37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7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7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7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7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4" name="Google Shape;354;p37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355" name="Google Shape;355;p37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7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7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7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7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0" name="Google Shape;360;p37"/>
          <p:cNvSpPr/>
          <p:nvPr/>
        </p:nvSpPr>
        <p:spPr>
          <a:xfrm>
            <a:off x="2071920" y="386254"/>
            <a:ext cx="291717" cy="335738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9525" cap="rnd" cmpd="sng">
            <a:solidFill>
              <a:srgbClr val="1D3E7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7"/>
          <p:cNvSpPr/>
          <p:nvPr/>
        </p:nvSpPr>
        <p:spPr>
          <a:xfrm>
            <a:off x="2656888" y="387284"/>
            <a:ext cx="251793" cy="333678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9525" cap="rnd" cmpd="sng">
            <a:solidFill>
              <a:srgbClr val="1D3E7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37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363" name="Google Shape;363;p37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7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7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7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7" name="Google Shape;367;p37"/>
          <p:cNvSpPr/>
          <p:nvPr/>
        </p:nvSpPr>
        <p:spPr>
          <a:xfrm>
            <a:off x="4284851" y="385750"/>
            <a:ext cx="385895" cy="336746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9525" cap="rnd" cmpd="sng">
            <a:solidFill>
              <a:srgbClr val="1D3E7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8" name="Google Shape;368;p37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369" name="Google Shape;369;p37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7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7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7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7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7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7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" name="Google Shape;376;p37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377" name="Google Shape;377;p37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7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7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7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1" name="Google Shape;381;p37"/>
          <p:cNvSpPr/>
          <p:nvPr/>
        </p:nvSpPr>
        <p:spPr>
          <a:xfrm>
            <a:off x="2042249" y="944598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9525" cap="rnd" cmpd="sng">
            <a:solidFill>
              <a:srgbClr val="1D3E7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7"/>
          <p:cNvSpPr/>
          <p:nvPr/>
        </p:nvSpPr>
        <p:spPr>
          <a:xfrm>
            <a:off x="2607759" y="961997"/>
            <a:ext cx="350068" cy="314242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rgbClr val="1D3E7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7"/>
          <p:cNvSpPr/>
          <p:nvPr/>
        </p:nvSpPr>
        <p:spPr>
          <a:xfrm>
            <a:off x="3177871" y="964561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9525" cap="rnd" cmpd="sng">
            <a:solidFill>
              <a:srgbClr val="1D3E7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37"/>
          <p:cNvSpPr/>
          <p:nvPr/>
        </p:nvSpPr>
        <p:spPr>
          <a:xfrm>
            <a:off x="3754139" y="967629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rgbClr val="1D3E7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37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386" name="Google Shape;386;p37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7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37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389" name="Google Shape;389;p37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7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1" name="Google Shape;391;p37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392" name="Google Shape;392;p37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7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7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" name="Google Shape;395;p37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396" name="Google Shape;396;p37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7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7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7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7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7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7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" name="Google Shape;403;p37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404" name="Google Shape;404;p37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7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7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7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7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7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0" name="Google Shape;410;p37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411" name="Google Shape;411;p3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" name="Google Shape;415;p37"/>
          <p:cNvSpPr/>
          <p:nvPr/>
        </p:nvSpPr>
        <p:spPr>
          <a:xfrm>
            <a:off x="2614399" y="151574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rgbClr val="1D3E7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6" name="Google Shape;416;p37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417" name="Google Shape;417;p37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37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420" name="Google Shape;420;p37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7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" name="Google Shape;425;p37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426" name="Google Shape;426;p37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" name="Google Shape;428;p37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429" name="Google Shape;429;p37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7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7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" name="Google Shape;436;p37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437" name="Google Shape;437;p37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7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2" name="Google Shape;442;p37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443" name="Google Shape;443;p37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7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7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7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7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7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7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7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37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452" name="Google Shape;452;p37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7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7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7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" name="Google Shape;456;p37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457" name="Google Shape;457;p37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7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7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7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" name="Google Shape;461;p37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462" name="Google Shape;462;p37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7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37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467" name="Google Shape;467;p37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" name="Google Shape;469;p37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470" name="Google Shape;470;p37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" name="Google Shape;472;p37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473" name="Google Shape;473;p37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Google Shape;475;p37"/>
          <p:cNvSpPr/>
          <p:nvPr/>
        </p:nvSpPr>
        <p:spPr>
          <a:xfrm>
            <a:off x="4317611" y="2080241"/>
            <a:ext cx="320378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9525" cap="rnd" cmpd="sng">
            <a:solidFill>
              <a:srgbClr val="1D3E7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6" name="Google Shape;476;p37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477" name="Google Shape;477;p37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7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37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480" name="Google Shape;480;p37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7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7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7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7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7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7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7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8" name="Google Shape;488;p37"/>
          <p:cNvSpPr/>
          <p:nvPr/>
        </p:nvSpPr>
        <p:spPr>
          <a:xfrm>
            <a:off x="1484913" y="2598660"/>
            <a:ext cx="335738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9525" cap="rnd" cmpd="sng">
            <a:solidFill>
              <a:srgbClr val="1D3E7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37"/>
          <p:cNvSpPr/>
          <p:nvPr/>
        </p:nvSpPr>
        <p:spPr>
          <a:xfrm>
            <a:off x="963405" y="2598660"/>
            <a:ext cx="248746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9525" cap="rnd" cmpd="sng">
            <a:solidFill>
              <a:srgbClr val="1D3E7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0" name="Google Shape;490;p37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491" name="Google Shape;491;p37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7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3" name="Google Shape;493;p37"/>
          <p:cNvSpPr/>
          <p:nvPr/>
        </p:nvSpPr>
        <p:spPr>
          <a:xfrm>
            <a:off x="3734681" y="2636022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9525" cap="rnd" cmpd="sng">
            <a:solidFill>
              <a:srgbClr val="1D3E7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4" name="Google Shape;494;p37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495" name="Google Shape;495;p37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37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498" name="Google Shape;498;p3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2" name="Google Shape;502;p37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503" name="Google Shape;503;p37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7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7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6" name="Google Shape;506;p37"/>
          <p:cNvSpPr/>
          <p:nvPr/>
        </p:nvSpPr>
        <p:spPr>
          <a:xfrm>
            <a:off x="4907686" y="2619652"/>
            <a:ext cx="270221" cy="3889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9525" cap="rnd" cmpd="sng">
            <a:solidFill>
              <a:srgbClr val="1D3E7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7" name="Google Shape;507;p37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508" name="Google Shape;508;p37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7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7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7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7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7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" name="Google Shape;514;p37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515" name="Google Shape;515;p37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7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7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7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7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7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7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7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7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4" name="Google Shape;524;p37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525" name="Google Shape;525;p37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7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7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37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529" name="Google Shape;529;p37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7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7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37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533" name="Google Shape;533;p37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7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7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7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7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" name="Google Shape;538;p37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539" name="Google Shape;539;p37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7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37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542" name="Google Shape;542;p37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7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7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7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7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7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7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" name="Google Shape;549;p37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550" name="Google Shape;550;p37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7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7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7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7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7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37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557" name="Google Shape;557;p3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" name="Google Shape;559;p37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560" name="Google Shape;560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4" name="Google Shape;564;p37"/>
          <p:cNvSpPr/>
          <p:nvPr/>
        </p:nvSpPr>
        <p:spPr>
          <a:xfrm>
            <a:off x="886643" y="383052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1D3E7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37"/>
          <p:cNvSpPr/>
          <p:nvPr/>
        </p:nvSpPr>
        <p:spPr>
          <a:xfrm>
            <a:off x="3177366" y="3773703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9525" cap="rnd" cmpd="sng">
            <a:solidFill>
              <a:srgbClr val="1D3E7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37"/>
          <p:cNvSpPr/>
          <p:nvPr/>
        </p:nvSpPr>
        <p:spPr>
          <a:xfrm>
            <a:off x="2612361" y="3795199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9525" cap="rnd" cmpd="sng">
            <a:solidFill>
              <a:srgbClr val="1D3E7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37"/>
          <p:cNvSpPr/>
          <p:nvPr/>
        </p:nvSpPr>
        <p:spPr>
          <a:xfrm>
            <a:off x="3740838" y="3772169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9525" cap="rnd" cmpd="sng">
            <a:solidFill>
              <a:srgbClr val="1D3E7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8" name="Google Shape;568;p37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569" name="Google Shape;569;p37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7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7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7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7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7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7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7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" name="Google Shape;577;p37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578" name="Google Shape;578;p37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7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37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581" name="Google Shape;581;p37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7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7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7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7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37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588" name="Google Shape;588;p37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7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7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7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7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" name="Google Shape;595;p37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596" name="Google Shape;596;p37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7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7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9" name="Google Shape;599;p37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600" name="Google Shape;600;p37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7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7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7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" name="Google Shape;606;p37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607" name="Google Shape;607;p37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Google Shape;610;p37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611" name="Google Shape;611;p37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" name="Google Shape;614;p37"/>
          <p:cNvGrpSpPr/>
          <p:nvPr/>
        </p:nvGrpSpPr>
        <p:grpSpPr>
          <a:xfrm>
            <a:off x="5461718" y="4356472"/>
            <a:ext cx="290183" cy="333678"/>
            <a:chOff x="6673500" y="5031175"/>
            <a:chExt cx="345250" cy="397000"/>
          </a:xfrm>
        </p:grpSpPr>
        <p:sp>
          <p:nvSpPr>
            <p:cNvPr id="615" name="Google Shape;615;p37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7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37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621" name="Google Shape;621;p37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7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7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7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7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7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7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7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7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7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7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7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7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7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7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7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7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7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7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7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7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7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7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7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7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" name="Google Shape;648;p37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649" name="Google Shape;649;p37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7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7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7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7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7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7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7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7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7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7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7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7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7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7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7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7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7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7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7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7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7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7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" name="Google Shape;672;p37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673" name="Google Shape;673;p37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7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7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7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7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7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7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7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7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7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7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7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7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7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" name="Google Shape;687;p37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688" name="Google Shape;688;p37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7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7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" name="Google Shape;691;p37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692" name="Google Shape;692;p37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7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7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7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7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7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8" name="Google Shape;698;p37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699" name="Google Shape;699;p3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37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708" name="Google Shape;708;p37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7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7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1" name="Google Shape;711;p37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712" name="Google Shape;712;p37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7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7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7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7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7" name="Google Shape;717;p37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718" name="Google Shape;718;p37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7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7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7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7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7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7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" name="Google Shape;725;p37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726" name="Google Shape;726;p37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7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7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7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7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7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" name="Google Shape;732;p37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733" name="Google Shape;733;p37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7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7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7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7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7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7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7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7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2" name="Google Shape;742;p37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743" name="Google Shape;743;p37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7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7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7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7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7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7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7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7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7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7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4" name="Google Shape;754;p37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755" name="Google Shape;755;p37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7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7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7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7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" name="Google Shape;760;p37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761" name="Google Shape;761;p37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7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7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7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7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7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7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" name="Google Shape;768;p37"/>
          <p:cNvGrpSpPr/>
          <p:nvPr/>
        </p:nvGrpSpPr>
        <p:grpSpPr>
          <a:xfrm>
            <a:off x="7243894" y="2336800"/>
            <a:ext cx="433992" cy="422729"/>
            <a:chOff x="5916675" y="927975"/>
            <a:chExt cx="516350" cy="502950"/>
          </a:xfrm>
        </p:grpSpPr>
        <p:sp>
          <p:nvSpPr>
            <p:cNvPr id="769" name="Google Shape;769;p37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7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37"/>
          <p:cNvGrpSpPr/>
          <p:nvPr/>
        </p:nvGrpSpPr>
        <p:grpSpPr>
          <a:xfrm>
            <a:off x="6359914" y="3042702"/>
            <a:ext cx="1079481" cy="1051467"/>
            <a:chOff x="5916675" y="927975"/>
            <a:chExt cx="516350" cy="502950"/>
          </a:xfrm>
        </p:grpSpPr>
        <p:sp>
          <p:nvSpPr>
            <p:cNvPr id="772" name="Google Shape;772;p37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7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4" name="Google Shape;774;p37"/>
          <p:cNvGrpSpPr/>
          <p:nvPr/>
        </p:nvGrpSpPr>
        <p:grpSpPr>
          <a:xfrm>
            <a:off x="6360057" y="2336800"/>
            <a:ext cx="433992" cy="422729"/>
            <a:chOff x="5916675" y="927975"/>
            <a:chExt cx="516350" cy="502950"/>
          </a:xfrm>
        </p:grpSpPr>
        <p:sp>
          <p:nvSpPr>
            <p:cNvPr id="775" name="Google Shape;775;p37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7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7" name="Google Shape;777;p37"/>
          <p:cNvSpPr/>
          <p:nvPr/>
        </p:nvSpPr>
        <p:spPr>
          <a:xfrm>
            <a:off x="7436055" y="25731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37"/>
          <p:cNvSpPr/>
          <p:nvPr/>
        </p:nvSpPr>
        <p:spPr>
          <a:xfrm>
            <a:off x="6552218" y="25731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7"/>
          <p:cNvSpPr/>
          <p:nvPr/>
        </p:nvSpPr>
        <p:spPr>
          <a:xfrm>
            <a:off x="6837753" y="3630715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781" name="Google Shape;781;p37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</a:rPr>
              <a:t>SlidesCarnival icons are editable shapes. </a:t>
            </a:r>
            <a:br>
              <a:rPr lang="en" sz="900">
                <a:solidFill>
                  <a:schemeClr val="lt1"/>
                </a:solidFill>
              </a:rPr>
            </a:br>
            <a:br>
              <a:rPr lang="en" sz="900">
                <a:solidFill>
                  <a:schemeClr val="lt1"/>
                </a:solidFill>
              </a:rPr>
            </a:br>
            <a:r>
              <a:rPr lang="en" sz="900">
                <a:solidFill>
                  <a:schemeClr val="lt1"/>
                </a:solidFill>
              </a:rPr>
              <a:t>This means that you can:</a:t>
            </a:r>
            <a:endParaRPr sz="900">
              <a:solidFill>
                <a:schemeClr val="lt1"/>
              </a:solidFill>
            </a:endParaRPr>
          </a:p>
          <a:p>
            <a:pPr marL="457200" lvl="0" indent="-28575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◎"/>
            </a:pPr>
            <a:r>
              <a:rPr lang="en" sz="900">
                <a:solidFill>
                  <a:schemeClr val="lt1"/>
                </a:solidFill>
              </a:rPr>
              <a:t>Resize them without losing quality.</a:t>
            </a:r>
            <a:endParaRPr sz="900">
              <a:solidFill>
                <a:schemeClr val="lt1"/>
              </a:solidFill>
            </a:endParaRPr>
          </a:p>
          <a:p>
            <a:pPr marL="457200" lvl="0" indent="-28575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◎"/>
            </a:pPr>
            <a:r>
              <a:rPr lang="en" sz="900">
                <a:solidFill>
                  <a:schemeClr val="lt1"/>
                </a:solidFill>
              </a:rPr>
              <a:t>Change fill color and opacity.</a:t>
            </a:r>
            <a:endParaRPr sz="900">
              <a:solidFill>
                <a:schemeClr val="lt1"/>
              </a:solidFill>
            </a:endParaRPr>
          </a:p>
          <a:p>
            <a:pPr marL="457200" lvl="0" indent="-28575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◎"/>
            </a:pPr>
            <a:r>
              <a:rPr lang="en" sz="900">
                <a:solidFill>
                  <a:schemeClr val="lt1"/>
                </a:solidFill>
              </a:rPr>
              <a:t>Change line color, width and style.</a:t>
            </a:r>
            <a:endParaRPr sz="9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Isn’t that nice? :)</a:t>
            </a:r>
            <a:br>
              <a:rPr lang="en" sz="900">
                <a:solidFill>
                  <a:schemeClr val="lt1"/>
                </a:solidFill>
              </a:rPr>
            </a:br>
            <a:br>
              <a:rPr lang="en" sz="900">
                <a:solidFill>
                  <a:schemeClr val="lt1"/>
                </a:solidFill>
              </a:rPr>
            </a:br>
            <a:r>
              <a:rPr lang="en" sz="900">
                <a:solidFill>
                  <a:schemeClr val="lt1"/>
                </a:solidFill>
              </a:rPr>
              <a:t>Examples:</a:t>
            </a:r>
            <a:br>
              <a:rPr lang="en" sz="900">
                <a:solidFill>
                  <a:schemeClr val="lt1"/>
                </a:solidFill>
              </a:rPr>
            </a:br>
            <a:br>
              <a:rPr lang="en" sz="900">
                <a:solidFill>
                  <a:schemeClr val="lt1"/>
                </a:solidFill>
              </a:rPr>
            </a:br>
            <a:br>
              <a:rPr lang="en" sz="900">
                <a:solidFill>
                  <a:schemeClr val="lt1"/>
                </a:solidFill>
              </a:rPr>
            </a:br>
            <a:endParaRPr sz="900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6FA8DC"/>
        </a:solidFill>
        <a:effectLst/>
      </p:bgPr>
    </p:bg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38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D3E7C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rgbClr val="1D3E7C"/>
                </a:highlight>
                <a:latin typeface="Frank Ruhl Libre Light"/>
                <a:ea typeface="Frank Ruhl Libre Light"/>
                <a:cs typeface="Frank Ruhl Libre Light"/>
                <a:sym typeface="Frank Ruhl Libre Light"/>
              </a:rPr>
              <a:t> and many more...</a:t>
            </a:r>
            <a:endParaRPr sz="2400">
              <a:solidFill>
                <a:schemeClr val="lt1"/>
              </a:solidFill>
              <a:highlight>
                <a:srgbClr val="1D3E7C"/>
              </a:highlight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  <p:sp>
        <p:nvSpPr>
          <p:cNvPr id="787" name="Google Shape;787;p38"/>
          <p:cNvSpPr txBox="1"/>
          <p:nvPr/>
        </p:nvSpPr>
        <p:spPr>
          <a:xfrm>
            <a:off x="5727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FFD966"/>
                </a:solidFill>
              </a:rPr>
              <a:t>😉</a:t>
            </a:r>
            <a:endParaRPr sz="9600">
              <a:solidFill>
                <a:srgbClr val="FFD966"/>
              </a:solidFill>
            </a:endParaRPr>
          </a:p>
        </p:txBody>
      </p:sp>
      <p:sp>
        <p:nvSpPr>
          <p:cNvPr id="788" name="Google Shape;788;p38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789" name="Google Shape;789;p38"/>
          <p:cNvSpPr txBox="1">
            <a:spLocks noGrp="1"/>
          </p:cNvSpPr>
          <p:nvPr>
            <p:ph type="body" idx="4294967295"/>
          </p:nvPr>
        </p:nvSpPr>
        <p:spPr>
          <a:xfrm>
            <a:off x="2200525" y="856425"/>
            <a:ext cx="64863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400" b="1">
                <a:solidFill>
                  <a:schemeClr val="lt1"/>
                </a:solidFill>
              </a:rPr>
              <a:t>Now you can use any emoji as an icon!</a:t>
            </a:r>
            <a:br>
              <a:rPr lang="en" sz="1400">
                <a:solidFill>
                  <a:schemeClr val="lt1"/>
                </a:solidFill>
              </a:rPr>
            </a:br>
            <a:r>
              <a:rPr lang="en" sz="1400">
                <a:solidFill>
                  <a:schemeClr val="lt1"/>
                </a:solidFill>
              </a:rPr>
              <a:t>And of course it resizes without losing quality and you can change the color.</a:t>
            </a:r>
            <a:br>
              <a:rPr lang="en" sz="1400">
                <a:solidFill>
                  <a:schemeClr val="lt1"/>
                </a:solidFill>
              </a:rPr>
            </a:br>
            <a:br>
              <a:rPr lang="en" sz="1400">
                <a:solidFill>
                  <a:schemeClr val="lt1"/>
                </a:solidFill>
              </a:rPr>
            </a:br>
            <a:r>
              <a:rPr lang="en" sz="1400">
                <a:solidFill>
                  <a:schemeClr val="lt1"/>
                </a:solidFill>
              </a:rPr>
              <a:t>How? Follow Google instructions </a:t>
            </a:r>
            <a:r>
              <a:rPr lang="en" sz="1400" u="sng">
                <a:solidFill>
                  <a:schemeClr val="lt1"/>
                </a:solidFill>
                <a:hlinkClick r:id="rId3"/>
              </a:rPr>
              <a:t>https://twitter.com/googledocs/status/730087240156643328</a:t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291300" y="1887393"/>
            <a:ext cx="1341900" cy="142565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INSPIRAÇÃO PARA A REALIZAÇÃO DO PROJETO</a:t>
            </a:r>
            <a:endParaRPr dirty="0"/>
          </a:p>
        </p:txBody>
      </p:sp>
      <p:sp>
        <p:nvSpPr>
          <p:cNvPr id="155" name="Google Shape;155;p21"/>
          <p:cNvSpPr txBox="1">
            <a:spLocks noGrp="1"/>
          </p:cNvSpPr>
          <p:nvPr>
            <p:ph type="body" idx="1"/>
          </p:nvPr>
        </p:nvSpPr>
        <p:spPr>
          <a:xfrm>
            <a:off x="2102548" y="871842"/>
            <a:ext cx="2780400" cy="33645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pt-BR" dirty="0"/>
              <a:t>“Os números do jogo” é um livros escrito pelo estatístico Chris Anderson e o estrategista David Sally, no qual é se mostrado os principais padrões estatísticos sobre resultados relacionado aos jogos de futebol</a:t>
            </a:r>
            <a:endParaRPr dirty="0"/>
          </a:p>
        </p:txBody>
      </p:sp>
      <p:pic>
        <p:nvPicPr>
          <p:cNvPr id="156" name="Google Shape;156;p21"/>
          <p:cNvPicPr preferRelativeResize="0"/>
          <p:nvPr/>
        </p:nvPicPr>
        <p:blipFill>
          <a:blip r:embed="rId3"/>
          <a:srcRect/>
          <a:stretch/>
        </p:blipFill>
        <p:spPr>
          <a:xfrm>
            <a:off x="5210918" y="871842"/>
            <a:ext cx="2409081" cy="3456753"/>
          </a:xfrm>
          <a:prstGeom prst="rect">
            <a:avLst/>
          </a:prstGeom>
          <a:noFill/>
          <a:ln>
            <a:noFill/>
          </a:ln>
          <a:effectLst>
            <a:outerShdw blurRad="285750" dist="9525" algn="bl" rotWithShape="0">
              <a:srgbClr val="010E1B">
                <a:alpha val="50000"/>
              </a:srgbClr>
            </a:outerShdw>
          </a:effectLst>
        </p:spPr>
      </p:pic>
      <p:sp>
        <p:nvSpPr>
          <p:cNvPr id="157" name="Google Shape;157;p21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9" name="Google Shape;156;p21">
            <a:extLst>
              <a:ext uri="{FF2B5EF4-FFF2-40B4-BE49-F238E27FC236}">
                <a16:creationId xmlns:a16="http://schemas.microsoft.com/office/drawing/2014/main" id="{FF792D99-FBDB-4F1E-9254-6333A3E6C247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1224873" y="497777"/>
            <a:ext cx="6805943" cy="3659018"/>
          </a:xfrm>
          <a:prstGeom prst="rect">
            <a:avLst/>
          </a:prstGeom>
          <a:noFill/>
          <a:ln>
            <a:noFill/>
          </a:ln>
          <a:effectLst>
            <a:outerShdw blurRad="285750" dist="9525" algn="bl" rotWithShape="0">
              <a:srgbClr val="010E1B">
                <a:alpha val="50000"/>
              </a:srgbClr>
            </a:out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E1C7F36-7845-4770-82E3-8655E7742E1E}"/>
              </a:ext>
            </a:extLst>
          </p:cNvPr>
          <p:cNvSpPr txBox="1"/>
          <p:nvPr/>
        </p:nvSpPr>
        <p:spPr>
          <a:xfrm>
            <a:off x="1224873" y="4225109"/>
            <a:ext cx="6805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Figura 2: Figura do livro “Os números do jogo” apresentando a probabilidade de acerto entre uma casa de aposta e real</a:t>
            </a:r>
          </a:p>
        </p:txBody>
      </p:sp>
    </p:spTree>
    <p:extLst>
      <p:ext uri="{BB962C8B-B14F-4D97-AF65-F5344CB8AC3E}">
        <p14:creationId xmlns:p14="http://schemas.microsoft.com/office/powerpoint/2010/main" val="1056932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8" name="Google Shape;156;p21">
            <a:extLst>
              <a:ext uri="{FF2B5EF4-FFF2-40B4-BE49-F238E27FC236}">
                <a16:creationId xmlns:a16="http://schemas.microsoft.com/office/drawing/2014/main" id="{74F8355A-10D0-4952-AB09-BDBDC95EE3A1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2319130" y="413574"/>
            <a:ext cx="4505739" cy="3877798"/>
          </a:xfrm>
          <a:prstGeom prst="rect">
            <a:avLst/>
          </a:prstGeom>
          <a:noFill/>
          <a:ln>
            <a:noFill/>
          </a:ln>
          <a:effectLst>
            <a:outerShdw blurRad="285750" dist="9525" algn="bl" rotWithShape="0">
              <a:srgbClr val="010E1B">
                <a:alpha val="50000"/>
              </a:srgbClr>
            </a:out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E1C7F36-7845-4770-82E3-8655E7742E1E}"/>
              </a:ext>
            </a:extLst>
          </p:cNvPr>
          <p:cNvSpPr txBox="1"/>
          <p:nvPr/>
        </p:nvSpPr>
        <p:spPr>
          <a:xfrm>
            <a:off x="1577010" y="4431994"/>
            <a:ext cx="575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Figura 3: Figura do livro “Os números do jogo” apresentando uma comparação entre a probabilidade e resultado real</a:t>
            </a:r>
          </a:p>
        </p:txBody>
      </p:sp>
    </p:spTree>
    <p:extLst>
      <p:ext uri="{BB962C8B-B14F-4D97-AF65-F5344CB8AC3E}">
        <p14:creationId xmlns:p14="http://schemas.microsoft.com/office/powerpoint/2010/main" val="652369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E1C7F36-7845-4770-82E3-8655E7742E1E}"/>
              </a:ext>
            </a:extLst>
          </p:cNvPr>
          <p:cNvSpPr txBox="1"/>
          <p:nvPr/>
        </p:nvSpPr>
        <p:spPr>
          <a:xfrm>
            <a:off x="1696277" y="4418742"/>
            <a:ext cx="575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Figura 4: Figura do livro “Os números do jogo” apresentando a quantidade de pontos</a:t>
            </a:r>
          </a:p>
        </p:txBody>
      </p:sp>
      <p:pic>
        <p:nvPicPr>
          <p:cNvPr id="6" name="Google Shape;156;p21">
            <a:extLst>
              <a:ext uri="{FF2B5EF4-FFF2-40B4-BE49-F238E27FC236}">
                <a16:creationId xmlns:a16="http://schemas.microsoft.com/office/drawing/2014/main" id="{FF49CE75-D799-4AD4-9204-BEEA5CE245C1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1954693" y="870153"/>
            <a:ext cx="5234611" cy="3403074"/>
          </a:xfrm>
          <a:prstGeom prst="rect">
            <a:avLst/>
          </a:prstGeom>
          <a:noFill/>
          <a:ln>
            <a:noFill/>
          </a:ln>
          <a:effectLst>
            <a:outerShdw blurRad="285750" dist="9525" algn="bl" rotWithShape="0">
              <a:srgbClr val="010E1B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4076917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Octav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410</TotalTime>
  <Words>1997</Words>
  <Application>Microsoft Office PowerPoint</Application>
  <PresentationFormat>Apresentação na tela (16:9)</PresentationFormat>
  <Paragraphs>563</Paragraphs>
  <Slides>57</Slides>
  <Notes>56</Notes>
  <HiddenSlides>28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57</vt:i4>
      </vt:variant>
    </vt:vector>
  </HeadingPairs>
  <TitlesOfParts>
    <vt:vector size="63" baseType="lpstr">
      <vt:lpstr>Arial</vt:lpstr>
      <vt:lpstr>Frank Ruhl Libre Light</vt:lpstr>
      <vt:lpstr>Calibri</vt:lpstr>
      <vt:lpstr>IBM Plex Sans Condensed</vt:lpstr>
      <vt:lpstr>Frank Ruhl Libre</vt:lpstr>
      <vt:lpstr>Octavia template</vt:lpstr>
      <vt:lpstr>Previsão de resultados na Premier League</vt:lpstr>
      <vt:lpstr>Apresentação do PowerPoint</vt:lpstr>
      <vt:lpstr>Introdução</vt:lpstr>
      <vt:lpstr>Apresentação do PowerPoint</vt:lpstr>
      <vt:lpstr>3.000.000.000,00</vt:lpstr>
      <vt:lpstr>INSPIRAÇÃO PARA A REALIZAÇÃO DO PROJETO</vt:lpstr>
      <vt:lpstr>Apresentação do PowerPoint</vt:lpstr>
      <vt:lpstr>Apresentação do PowerPoint</vt:lpstr>
      <vt:lpstr>Apresentação do PowerPoint</vt:lpstr>
      <vt:lpstr>CASAS DE APOSTAS</vt:lpstr>
      <vt:lpstr>Apresentação do PowerPoint</vt:lpstr>
      <vt:lpstr>Premier League</vt:lpstr>
      <vt:lpstr>Metodologia</vt:lpstr>
      <vt:lpstr>Dados da temporada de 2015-2017</vt:lpstr>
      <vt:lpstr>Features 2015-2017</vt:lpstr>
      <vt:lpstr>Modelos Utilizados</vt:lpstr>
      <vt:lpstr>Processo utilizado</vt:lpstr>
      <vt:lpstr>Apresentação do PowerPoint</vt:lpstr>
      <vt:lpstr>TABELAS DE ENTRADA</vt:lpstr>
      <vt:lpstr>CORRELAÇÃO ENTRE AS FEATURES E O VETOR DE SAÍDA</vt:lpstr>
      <vt:lpstr>Modelos Utilizados</vt:lpstr>
      <vt:lpstr>Apresentação do PowerPoint</vt:lpstr>
      <vt:lpstr>Apresentação do PowerPoint</vt:lpstr>
      <vt:lpstr>Resultados</vt:lpstr>
      <vt:lpstr>RESULTADO DA ASSERTIVIDADE PROGRAMA</vt:lpstr>
      <vt:lpstr>Apresentação do PowerPoint</vt:lpstr>
      <vt:lpstr>RESULTADO DA ASSERTIVIDADE PROGRAMA COM AS 5 PRINCIPAIS FEATURES</vt:lpstr>
      <vt:lpstr>Apresentação do PowerPoint</vt:lpstr>
      <vt:lpstr>Conclusões</vt:lpstr>
      <vt:lpstr>PONTOS IMPORTANTES</vt:lpstr>
      <vt:lpstr>OBRIGADO!</vt:lpstr>
      <vt:lpstr>HOW TO USE</vt:lpstr>
      <vt:lpstr>HELLO!</vt:lpstr>
      <vt:lpstr>TRANSITION HEADLINE</vt:lpstr>
      <vt:lpstr>Apresentação do PowerPoint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Apresentação do PowerPoint</vt:lpstr>
      <vt:lpstr>Apresentação do PowerPoint</vt:lpstr>
      <vt:lpstr>Apresentação do PowerPoint</vt:lpstr>
      <vt:lpstr>Apresentação do PowerPoint</vt:lpstr>
      <vt:lpstr>THANKS!</vt:lpstr>
      <vt:lpstr>CREDITS</vt:lpstr>
      <vt:lpstr>PRESENT. DESIGN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Previsão de resultados na Premier League</dc:title>
  <dc:creator>Felipe Oliveira</dc:creator>
  <cp:lastModifiedBy>Felipe Oliveira</cp:lastModifiedBy>
  <cp:revision>12</cp:revision>
  <dcterms:modified xsi:type="dcterms:W3CDTF">2019-06-18T22:24:44Z</dcterms:modified>
</cp:coreProperties>
</file>